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0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75D5F7-AD0A-4EE7-8336-BCFB2700BA9B}" type="doc">
      <dgm:prSet loTypeId="urn:microsoft.com/office/officeart/2005/8/layout/cycle8" loCatId="cycle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586C321-74F5-4841-A55F-E903692A084C}">
      <dgm:prSet/>
      <dgm:spPr/>
      <dgm:t>
        <a:bodyPr/>
        <a:lstStyle/>
        <a:p>
          <a:r>
            <a:rPr lang="lv-LV"/>
            <a:t>SMU programma palīdz skolēniem:</a:t>
          </a:r>
          <a:endParaRPr lang="en-US"/>
        </a:p>
      </dgm:t>
    </dgm:pt>
    <dgm:pt modelId="{A28E60CC-E15A-466D-AC6C-04E7AC94F536}" type="parTrans" cxnId="{DC2511DF-937E-48A1-B86A-C8AC65665F6E}">
      <dgm:prSet/>
      <dgm:spPr/>
      <dgm:t>
        <a:bodyPr/>
        <a:lstStyle/>
        <a:p>
          <a:endParaRPr lang="en-US"/>
        </a:p>
      </dgm:t>
    </dgm:pt>
    <dgm:pt modelId="{A12E591B-7D06-48A9-BA93-9282717B2606}" type="sibTrans" cxnId="{DC2511DF-937E-48A1-B86A-C8AC65665F6E}">
      <dgm:prSet/>
      <dgm:spPr/>
      <dgm:t>
        <a:bodyPr/>
        <a:lstStyle/>
        <a:p>
          <a:endParaRPr lang="en-US"/>
        </a:p>
      </dgm:t>
    </dgm:pt>
    <dgm:pt modelId="{60F775CD-F368-471F-B9C4-89EB61863E5E}">
      <dgm:prSet/>
      <dgm:spPr/>
      <dgm:t>
        <a:bodyPr/>
        <a:lstStyle/>
        <a:p>
          <a:r>
            <a:rPr lang="lv-LV"/>
            <a:t>Attīstīt uzņēmējspēju kompetenci. </a:t>
          </a:r>
          <a:endParaRPr lang="en-US"/>
        </a:p>
      </dgm:t>
    </dgm:pt>
    <dgm:pt modelId="{93D653B0-1184-4202-AE3B-82FB1FB80EDD}" type="parTrans" cxnId="{E7E2F8EF-FBDC-4822-A169-0334E7D87C4F}">
      <dgm:prSet/>
      <dgm:spPr/>
      <dgm:t>
        <a:bodyPr/>
        <a:lstStyle/>
        <a:p>
          <a:endParaRPr lang="en-US"/>
        </a:p>
      </dgm:t>
    </dgm:pt>
    <dgm:pt modelId="{9017B855-64D0-49C2-AC2F-7D2D0F55E8CA}" type="sibTrans" cxnId="{E7E2F8EF-FBDC-4822-A169-0334E7D87C4F}">
      <dgm:prSet/>
      <dgm:spPr/>
      <dgm:t>
        <a:bodyPr/>
        <a:lstStyle/>
        <a:p>
          <a:endParaRPr lang="en-US"/>
        </a:p>
      </dgm:t>
    </dgm:pt>
    <dgm:pt modelId="{C2DE3414-7809-4969-82BD-F3D0744CAC10}">
      <dgm:prSet/>
      <dgm:spPr/>
      <dgm:t>
        <a:bodyPr/>
        <a:lstStyle/>
        <a:p>
          <a:r>
            <a:rPr lang="lv-LV"/>
            <a:t>Mācīties pieņemt lēmumus un uzņemties atbildību. </a:t>
          </a:r>
          <a:endParaRPr lang="en-US"/>
        </a:p>
      </dgm:t>
    </dgm:pt>
    <dgm:pt modelId="{0E37511F-255D-46A5-8B14-D98BC1254DE9}" type="parTrans" cxnId="{C61AC963-1834-4D6B-985C-912DDC5D4C41}">
      <dgm:prSet/>
      <dgm:spPr/>
      <dgm:t>
        <a:bodyPr/>
        <a:lstStyle/>
        <a:p>
          <a:endParaRPr lang="en-US"/>
        </a:p>
      </dgm:t>
    </dgm:pt>
    <dgm:pt modelId="{2D87858A-7977-4538-87F2-6508C0D78ECF}" type="sibTrans" cxnId="{C61AC963-1834-4D6B-985C-912DDC5D4C41}">
      <dgm:prSet/>
      <dgm:spPr/>
      <dgm:t>
        <a:bodyPr/>
        <a:lstStyle/>
        <a:p>
          <a:endParaRPr lang="en-US"/>
        </a:p>
      </dgm:t>
    </dgm:pt>
    <dgm:pt modelId="{DD09DB1B-3B02-406A-876D-B790887C9E1D}">
      <dgm:prSet/>
      <dgm:spPr/>
      <dgm:t>
        <a:bodyPr/>
        <a:lstStyle/>
        <a:p>
          <a:r>
            <a:rPr lang="lv-LV"/>
            <a:t>Attīstīt finanšu pratību. </a:t>
          </a:r>
          <a:endParaRPr lang="en-US"/>
        </a:p>
      </dgm:t>
    </dgm:pt>
    <dgm:pt modelId="{7747ACB7-1040-49D3-ABDC-76B9F66CB73B}" type="parTrans" cxnId="{98FA44E4-9C03-4334-8484-5A92B3BEBECB}">
      <dgm:prSet/>
      <dgm:spPr/>
      <dgm:t>
        <a:bodyPr/>
        <a:lstStyle/>
        <a:p>
          <a:endParaRPr lang="en-US"/>
        </a:p>
      </dgm:t>
    </dgm:pt>
    <dgm:pt modelId="{CF5145A1-300D-4B97-AA8C-4CF1094D8CEA}" type="sibTrans" cxnId="{98FA44E4-9C03-4334-8484-5A92B3BEBECB}">
      <dgm:prSet/>
      <dgm:spPr/>
      <dgm:t>
        <a:bodyPr/>
        <a:lstStyle/>
        <a:p>
          <a:endParaRPr lang="en-US"/>
        </a:p>
      </dgm:t>
    </dgm:pt>
    <dgm:pt modelId="{8F15C6C2-018A-4D66-8D72-2D4B45DFE9F1}">
      <dgm:prSet/>
      <dgm:spPr/>
      <dgm:t>
        <a:bodyPr/>
        <a:lstStyle/>
        <a:p>
          <a:r>
            <a:rPr lang="lv-LV"/>
            <a:t>Veidot sadarbības un komunikācijas prasmes. </a:t>
          </a:r>
          <a:endParaRPr lang="en-US"/>
        </a:p>
      </dgm:t>
    </dgm:pt>
    <dgm:pt modelId="{5957DEA6-3551-46D0-A330-F55642E8F7CC}" type="parTrans" cxnId="{1B7D5DC3-77F2-4723-BF23-F287E5B363C0}">
      <dgm:prSet/>
      <dgm:spPr/>
      <dgm:t>
        <a:bodyPr/>
        <a:lstStyle/>
        <a:p>
          <a:endParaRPr lang="en-US"/>
        </a:p>
      </dgm:t>
    </dgm:pt>
    <dgm:pt modelId="{F1B77CA2-2569-4ECE-9726-BF86ACB06538}" type="sibTrans" cxnId="{1B7D5DC3-77F2-4723-BF23-F287E5B363C0}">
      <dgm:prSet/>
      <dgm:spPr/>
      <dgm:t>
        <a:bodyPr/>
        <a:lstStyle/>
        <a:p>
          <a:endParaRPr lang="en-US"/>
        </a:p>
      </dgm:t>
    </dgm:pt>
    <dgm:pt modelId="{EBCB8176-683A-49B6-9CF4-55888C51145B}">
      <dgm:prSet/>
      <dgm:spPr/>
      <dgm:t>
        <a:bodyPr/>
        <a:lstStyle/>
        <a:p>
          <a:r>
            <a:rPr lang="lv-LV"/>
            <a:t>Iegūt pirmo reālo uzņēmējdarbības pieredzi. </a:t>
          </a:r>
          <a:endParaRPr lang="en-US"/>
        </a:p>
      </dgm:t>
    </dgm:pt>
    <dgm:pt modelId="{203A4611-E6A4-4DC8-B89D-1FA59FAA343C}" type="parTrans" cxnId="{EE55F5EE-AEAE-429C-927C-313E31298709}">
      <dgm:prSet/>
      <dgm:spPr/>
      <dgm:t>
        <a:bodyPr/>
        <a:lstStyle/>
        <a:p>
          <a:endParaRPr lang="en-US"/>
        </a:p>
      </dgm:t>
    </dgm:pt>
    <dgm:pt modelId="{BDC7890F-33D7-4F91-9126-EABEA61F418E}" type="sibTrans" cxnId="{EE55F5EE-AEAE-429C-927C-313E31298709}">
      <dgm:prSet/>
      <dgm:spPr/>
      <dgm:t>
        <a:bodyPr/>
        <a:lstStyle/>
        <a:p>
          <a:endParaRPr lang="en-US"/>
        </a:p>
      </dgm:t>
    </dgm:pt>
    <dgm:pt modelId="{952A4F1F-05D3-43C1-90F3-1D45CB994201}">
      <dgm:prSet/>
      <dgm:spPr/>
      <dgm:t>
        <a:bodyPr/>
        <a:lstStyle/>
        <a:p>
          <a:r>
            <a:rPr lang="lv-LV" b="1"/>
            <a:t>Galvenais princips:</a:t>
          </a:r>
          <a:r>
            <a:rPr lang="lv-LV"/>
            <a:t> mācīšanās caur praktisku darbību.</a:t>
          </a:r>
          <a:endParaRPr lang="en-US"/>
        </a:p>
      </dgm:t>
    </dgm:pt>
    <dgm:pt modelId="{C7562196-4CD7-43D1-AA39-9F1B3D43F9FF}" type="parTrans" cxnId="{86676BFE-EA69-4664-A286-296129671EE3}">
      <dgm:prSet/>
      <dgm:spPr/>
      <dgm:t>
        <a:bodyPr/>
        <a:lstStyle/>
        <a:p>
          <a:endParaRPr lang="en-US"/>
        </a:p>
      </dgm:t>
    </dgm:pt>
    <dgm:pt modelId="{7635D044-B811-44E4-B04C-0A6366FAEBD9}" type="sibTrans" cxnId="{86676BFE-EA69-4664-A286-296129671EE3}">
      <dgm:prSet/>
      <dgm:spPr/>
      <dgm:t>
        <a:bodyPr/>
        <a:lstStyle/>
        <a:p>
          <a:endParaRPr lang="en-US"/>
        </a:p>
      </dgm:t>
    </dgm:pt>
    <dgm:pt modelId="{D07573DE-F56F-463A-AFE6-2C752E27FE2B}" type="pres">
      <dgm:prSet presAssocID="{9D75D5F7-AD0A-4EE7-8336-BCFB2700BA9B}" presName="compositeShape" presStyleCnt="0">
        <dgm:presLayoutVars>
          <dgm:chMax val="7"/>
          <dgm:dir/>
          <dgm:resizeHandles val="exact"/>
        </dgm:presLayoutVars>
      </dgm:prSet>
      <dgm:spPr/>
    </dgm:pt>
    <dgm:pt modelId="{C508EAFE-3C8A-476E-807B-C377E2E579C6}" type="pres">
      <dgm:prSet presAssocID="{9D75D5F7-AD0A-4EE7-8336-BCFB2700BA9B}" presName="wedge1" presStyleLbl="node1" presStyleIdx="0" presStyleCnt="7"/>
      <dgm:spPr/>
    </dgm:pt>
    <dgm:pt modelId="{DFC898D2-A70B-4709-913D-BBA24FEFFC80}" type="pres">
      <dgm:prSet presAssocID="{9D75D5F7-AD0A-4EE7-8336-BCFB2700BA9B}" presName="dummy1a" presStyleCnt="0"/>
      <dgm:spPr/>
    </dgm:pt>
    <dgm:pt modelId="{426921B0-5F54-41F6-931A-934E060FE4AD}" type="pres">
      <dgm:prSet presAssocID="{9D75D5F7-AD0A-4EE7-8336-BCFB2700BA9B}" presName="dummy1b" presStyleCnt="0"/>
      <dgm:spPr/>
    </dgm:pt>
    <dgm:pt modelId="{A6C8C113-DF88-4E4F-9DAE-AC2637176A88}" type="pres">
      <dgm:prSet presAssocID="{9D75D5F7-AD0A-4EE7-8336-BCFB2700BA9B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</dgm:pt>
    <dgm:pt modelId="{EC35FC8D-B42B-4E3A-B576-5CA33CF67AC8}" type="pres">
      <dgm:prSet presAssocID="{9D75D5F7-AD0A-4EE7-8336-BCFB2700BA9B}" presName="wedge2" presStyleLbl="node1" presStyleIdx="1" presStyleCnt="7"/>
      <dgm:spPr/>
    </dgm:pt>
    <dgm:pt modelId="{DA48CF40-2086-488C-8B01-07E3E68BD49E}" type="pres">
      <dgm:prSet presAssocID="{9D75D5F7-AD0A-4EE7-8336-BCFB2700BA9B}" presName="dummy2a" presStyleCnt="0"/>
      <dgm:spPr/>
    </dgm:pt>
    <dgm:pt modelId="{5C0DF722-DC10-4562-A5A6-4A75728DF35D}" type="pres">
      <dgm:prSet presAssocID="{9D75D5F7-AD0A-4EE7-8336-BCFB2700BA9B}" presName="dummy2b" presStyleCnt="0"/>
      <dgm:spPr/>
    </dgm:pt>
    <dgm:pt modelId="{E1BC22A9-1292-4564-852C-15EC82951595}" type="pres">
      <dgm:prSet presAssocID="{9D75D5F7-AD0A-4EE7-8336-BCFB2700BA9B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</dgm:pt>
    <dgm:pt modelId="{DD0972EA-0876-4924-96D1-E04E58E6233D}" type="pres">
      <dgm:prSet presAssocID="{9D75D5F7-AD0A-4EE7-8336-BCFB2700BA9B}" presName="wedge3" presStyleLbl="node1" presStyleIdx="2" presStyleCnt="7"/>
      <dgm:spPr/>
    </dgm:pt>
    <dgm:pt modelId="{97A25073-D504-4DEE-8DFA-A33C8DB87F10}" type="pres">
      <dgm:prSet presAssocID="{9D75D5F7-AD0A-4EE7-8336-BCFB2700BA9B}" presName="dummy3a" presStyleCnt="0"/>
      <dgm:spPr/>
    </dgm:pt>
    <dgm:pt modelId="{731A3949-FF9E-4E9C-9D11-4ABC63F0F810}" type="pres">
      <dgm:prSet presAssocID="{9D75D5F7-AD0A-4EE7-8336-BCFB2700BA9B}" presName="dummy3b" presStyleCnt="0"/>
      <dgm:spPr/>
    </dgm:pt>
    <dgm:pt modelId="{7D1EDF8A-E934-43B3-A5DF-0CB0983C985E}" type="pres">
      <dgm:prSet presAssocID="{9D75D5F7-AD0A-4EE7-8336-BCFB2700BA9B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</dgm:pt>
    <dgm:pt modelId="{55E9F1F3-6411-44BD-8914-9F6098D04729}" type="pres">
      <dgm:prSet presAssocID="{9D75D5F7-AD0A-4EE7-8336-BCFB2700BA9B}" presName="wedge4" presStyleLbl="node1" presStyleIdx="3" presStyleCnt="7"/>
      <dgm:spPr/>
    </dgm:pt>
    <dgm:pt modelId="{1117A25E-0DE8-4A7F-B4B4-8C270B368C97}" type="pres">
      <dgm:prSet presAssocID="{9D75D5F7-AD0A-4EE7-8336-BCFB2700BA9B}" presName="dummy4a" presStyleCnt="0"/>
      <dgm:spPr/>
    </dgm:pt>
    <dgm:pt modelId="{BE722D72-F5FD-41B7-820C-8EBB11B0AA68}" type="pres">
      <dgm:prSet presAssocID="{9D75D5F7-AD0A-4EE7-8336-BCFB2700BA9B}" presName="dummy4b" presStyleCnt="0"/>
      <dgm:spPr/>
    </dgm:pt>
    <dgm:pt modelId="{25961C0A-FF02-40E0-B90A-D8042A9BDC64}" type="pres">
      <dgm:prSet presAssocID="{9D75D5F7-AD0A-4EE7-8336-BCFB2700BA9B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</dgm:pt>
    <dgm:pt modelId="{38DEAE3D-5E5A-4079-8646-AFAC16F52498}" type="pres">
      <dgm:prSet presAssocID="{9D75D5F7-AD0A-4EE7-8336-BCFB2700BA9B}" presName="wedge5" presStyleLbl="node1" presStyleIdx="4" presStyleCnt="7"/>
      <dgm:spPr/>
    </dgm:pt>
    <dgm:pt modelId="{E684D0DF-DCA4-4FF9-83C5-0445A3DB42A6}" type="pres">
      <dgm:prSet presAssocID="{9D75D5F7-AD0A-4EE7-8336-BCFB2700BA9B}" presName="dummy5a" presStyleCnt="0"/>
      <dgm:spPr/>
    </dgm:pt>
    <dgm:pt modelId="{BA31BE39-6E64-4283-B64B-291A6FC6E184}" type="pres">
      <dgm:prSet presAssocID="{9D75D5F7-AD0A-4EE7-8336-BCFB2700BA9B}" presName="dummy5b" presStyleCnt="0"/>
      <dgm:spPr/>
    </dgm:pt>
    <dgm:pt modelId="{B220C561-8C2B-4FA5-A9E3-9F926B7EF69B}" type="pres">
      <dgm:prSet presAssocID="{9D75D5F7-AD0A-4EE7-8336-BCFB2700BA9B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</dgm:pt>
    <dgm:pt modelId="{A086C7A6-6670-46C6-8CD8-C91105B21A33}" type="pres">
      <dgm:prSet presAssocID="{9D75D5F7-AD0A-4EE7-8336-BCFB2700BA9B}" presName="wedge6" presStyleLbl="node1" presStyleIdx="5" presStyleCnt="7"/>
      <dgm:spPr/>
    </dgm:pt>
    <dgm:pt modelId="{75CE0E31-7B28-447B-B139-55328266C037}" type="pres">
      <dgm:prSet presAssocID="{9D75D5F7-AD0A-4EE7-8336-BCFB2700BA9B}" presName="dummy6a" presStyleCnt="0"/>
      <dgm:spPr/>
    </dgm:pt>
    <dgm:pt modelId="{B7A314CC-451F-48EE-AA38-4DC94465A255}" type="pres">
      <dgm:prSet presAssocID="{9D75D5F7-AD0A-4EE7-8336-BCFB2700BA9B}" presName="dummy6b" presStyleCnt="0"/>
      <dgm:spPr/>
    </dgm:pt>
    <dgm:pt modelId="{8FC64E50-8CD9-49C1-A072-9692BDBC63BB}" type="pres">
      <dgm:prSet presAssocID="{9D75D5F7-AD0A-4EE7-8336-BCFB2700BA9B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</dgm:pt>
    <dgm:pt modelId="{3FD5BD26-463F-4BBF-96E9-9E83428F6176}" type="pres">
      <dgm:prSet presAssocID="{9D75D5F7-AD0A-4EE7-8336-BCFB2700BA9B}" presName="wedge7" presStyleLbl="node1" presStyleIdx="6" presStyleCnt="7"/>
      <dgm:spPr/>
    </dgm:pt>
    <dgm:pt modelId="{624EC514-2AB1-40E7-8206-2BF95056C115}" type="pres">
      <dgm:prSet presAssocID="{9D75D5F7-AD0A-4EE7-8336-BCFB2700BA9B}" presName="dummy7a" presStyleCnt="0"/>
      <dgm:spPr/>
    </dgm:pt>
    <dgm:pt modelId="{ABB1AF8B-545B-4795-AF30-159FD5424374}" type="pres">
      <dgm:prSet presAssocID="{9D75D5F7-AD0A-4EE7-8336-BCFB2700BA9B}" presName="dummy7b" presStyleCnt="0"/>
      <dgm:spPr/>
    </dgm:pt>
    <dgm:pt modelId="{493F40AB-9E89-4A13-8F1C-72029207808F}" type="pres">
      <dgm:prSet presAssocID="{9D75D5F7-AD0A-4EE7-8336-BCFB2700BA9B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</dgm:pt>
    <dgm:pt modelId="{C0BA137B-5544-42E0-8EF5-90BCDE14DF93}" type="pres">
      <dgm:prSet presAssocID="{A12E591B-7D06-48A9-BA93-9282717B2606}" presName="arrowWedge1" presStyleLbl="fgSibTrans2D1" presStyleIdx="0" presStyleCnt="7"/>
      <dgm:spPr/>
    </dgm:pt>
    <dgm:pt modelId="{4D686E55-FD2D-4384-934C-782E2EB9893E}" type="pres">
      <dgm:prSet presAssocID="{9017B855-64D0-49C2-AC2F-7D2D0F55E8CA}" presName="arrowWedge2" presStyleLbl="fgSibTrans2D1" presStyleIdx="1" presStyleCnt="7"/>
      <dgm:spPr/>
    </dgm:pt>
    <dgm:pt modelId="{DC803179-D770-4C2C-9482-0FC675307A40}" type="pres">
      <dgm:prSet presAssocID="{2D87858A-7977-4538-87F2-6508C0D78ECF}" presName="arrowWedge3" presStyleLbl="fgSibTrans2D1" presStyleIdx="2" presStyleCnt="7"/>
      <dgm:spPr/>
    </dgm:pt>
    <dgm:pt modelId="{EE4D2374-1EE3-4B83-9BAD-D106F4F3DAA5}" type="pres">
      <dgm:prSet presAssocID="{CF5145A1-300D-4B97-AA8C-4CF1094D8CEA}" presName="arrowWedge4" presStyleLbl="fgSibTrans2D1" presStyleIdx="3" presStyleCnt="7"/>
      <dgm:spPr/>
    </dgm:pt>
    <dgm:pt modelId="{7BC551D6-6930-478C-A57E-7E5F16EE7B8A}" type="pres">
      <dgm:prSet presAssocID="{F1B77CA2-2569-4ECE-9726-BF86ACB06538}" presName="arrowWedge5" presStyleLbl="fgSibTrans2D1" presStyleIdx="4" presStyleCnt="7"/>
      <dgm:spPr/>
    </dgm:pt>
    <dgm:pt modelId="{899147EA-BF6C-4438-BD63-03E8164F57FF}" type="pres">
      <dgm:prSet presAssocID="{BDC7890F-33D7-4F91-9126-EABEA61F418E}" presName="arrowWedge6" presStyleLbl="fgSibTrans2D1" presStyleIdx="5" presStyleCnt="7"/>
      <dgm:spPr/>
    </dgm:pt>
    <dgm:pt modelId="{E72FA4ED-9B89-4265-8176-54B2350094E1}" type="pres">
      <dgm:prSet presAssocID="{7635D044-B811-44E4-B04C-0A6366FAEBD9}" presName="arrowWedge7" presStyleLbl="fgSibTrans2D1" presStyleIdx="6" presStyleCnt="7"/>
      <dgm:spPr/>
    </dgm:pt>
  </dgm:ptLst>
  <dgm:cxnLst>
    <dgm:cxn modelId="{69F40E0B-5F1E-4A35-A557-755499BCE06E}" type="presOf" srcId="{E586C321-74F5-4841-A55F-E903692A084C}" destId="{C508EAFE-3C8A-476E-807B-C377E2E579C6}" srcOrd="0" destOrd="0" presId="urn:microsoft.com/office/officeart/2005/8/layout/cycle8"/>
    <dgm:cxn modelId="{EF5B2F18-14D4-4CEC-8EBB-10E5633EE763}" type="presOf" srcId="{952A4F1F-05D3-43C1-90F3-1D45CB994201}" destId="{493F40AB-9E89-4A13-8F1C-72029207808F}" srcOrd="1" destOrd="0" presId="urn:microsoft.com/office/officeart/2005/8/layout/cycle8"/>
    <dgm:cxn modelId="{05F1091F-B943-4655-AEC6-069A494A8850}" type="presOf" srcId="{9D75D5F7-AD0A-4EE7-8336-BCFB2700BA9B}" destId="{D07573DE-F56F-463A-AFE6-2C752E27FE2B}" srcOrd="0" destOrd="0" presId="urn:microsoft.com/office/officeart/2005/8/layout/cycle8"/>
    <dgm:cxn modelId="{12A1F02A-FF1D-4F10-9137-BFEE0EDC2308}" type="presOf" srcId="{DD09DB1B-3B02-406A-876D-B790887C9E1D}" destId="{55E9F1F3-6411-44BD-8914-9F6098D04729}" srcOrd="0" destOrd="0" presId="urn:microsoft.com/office/officeart/2005/8/layout/cycle8"/>
    <dgm:cxn modelId="{B4ACD23F-BEF8-43CA-9184-DC7913C9ADDB}" type="presOf" srcId="{EBCB8176-683A-49B6-9CF4-55888C51145B}" destId="{8FC64E50-8CD9-49C1-A072-9692BDBC63BB}" srcOrd="1" destOrd="0" presId="urn:microsoft.com/office/officeart/2005/8/layout/cycle8"/>
    <dgm:cxn modelId="{38459E62-DE15-4A63-A992-A29A5603C8AA}" type="presOf" srcId="{952A4F1F-05D3-43C1-90F3-1D45CB994201}" destId="{3FD5BD26-463F-4BBF-96E9-9E83428F6176}" srcOrd="0" destOrd="0" presId="urn:microsoft.com/office/officeart/2005/8/layout/cycle8"/>
    <dgm:cxn modelId="{71988963-C6E0-4948-9203-C55B2F453FF0}" type="presOf" srcId="{60F775CD-F368-471F-B9C4-89EB61863E5E}" destId="{EC35FC8D-B42B-4E3A-B576-5CA33CF67AC8}" srcOrd="0" destOrd="0" presId="urn:microsoft.com/office/officeart/2005/8/layout/cycle8"/>
    <dgm:cxn modelId="{C61AC963-1834-4D6B-985C-912DDC5D4C41}" srcId="{9D75D5F7-AD0A-4EE7-8336-BCFB2700BA9B}" destId="{C2DE3414-7809-4969-82BD-F3D0744CAC10}" srcOrd="2" destOrd="0" parTransId="{0E37511F-255D-46A5-8B14-D98BC1254DE9}" sibTransId="{2D87858A-7977-4538-87F2-6508C0D78ECF}"/>
    <dgm:cxn modelId="{7A7DD76D-6CD1-4496-8E36-E19B06737AC1}" type="presOf" srcId="{60F775CD-F368-471F-B9C4-89EB61863E5E}" destId="{E1BC22A9-1292-4564-852C-15EC82951595}" srcOrd="1" destOrd="0" presId="urn:microsoft.com/office/officeart/2005/8/layout/cycle8"/>
    <dgm:cxn modelId="{61BE8F6E-5BEB-4520-8E3D-6A34D924072E}" type="presOf" srcId="{EBCB8176-683A-49B6-9CF4-55888C51145B}" destId="{A086C7A6-6670-46C6-8CD8-C91105B21A33}" srcOrd="0" destOrd="0" presId="urn:microsoft.com/office/officeart/2005/8/layout/cycle8"/>
    <dgm:cxn modelId="{D90A2052-B3D3-4A2D-9AD8-ECF02E156B6D}" type="presOf" srcId="{8F15C6C2-018A-4D66-8D72-2D4B45DFE9F1}" destId="{B220C561-8C2B-4FA5-A9E3-9F926B7EF69B}" srcOrd="1" destOrd="0" presId="urn:microsoft.com/office/officeart/2005/8/layout/cycle8"/>
    <dgm:cxn modelId="{FE6FC67F-C662-44BD-B73F-224018420B0A}" type="presOf" srcId="{DD09DB1B-3B02-406A-876D-B790887C9E1D}" destId="{25961C0A-FF02-40E0-B90A-D8042A9BDC64}" srcOrd="1" destOrd="0" presId="urn:microsoft.com/office/officeart/2005/8/layout/cycle8"/>
    <dgm:cxn modelId="{B8DF4B9D-F43B-442A-A103-CA8C1FA600C3}" type="presOf" srcId="{C2DE3414-7809-4969-82BD-F3D0744CAC10}" destId="{DD0972EA-0876-4924-96D1-E04E58E6233D}" srcOrd="0" destOrd="0" presId="urn:microsoft.com/office/officeart/2005/8/layout/cycle8"/>
    <dgm:cxn modelId="{421A0EBE-8222-4C0E-B44D-9098CA2156FD}" type="presOf" srcId="{C2DE3414-7809-4969-82BD-F3D0744CAC10}" destId="{7D1EDF8A-E934-43B3-A5DF-0CB0983C985E}" srcOrd="1" destOrd="0" presId="urn:microsoft.com/office/officeart/2005/8/layout/cycle8"/>
    <dgm:cxn modelId="{1B7D5DC3-77F2-4723-BF23-F287E5B363C0}" srcId="{9D75D5F7-AD0A-4EE7-8336-BCFB2700BA9B}" destId="{8F15C6C2-018A-4D66-8D72-2D4B45DFE9F1}" srcOrd="4" destOrd="0" parTransId="{5957DEA6-3551-46D0-A330-F55642E8F7CC}" sibTransId="{F1B77CA2-2569-4ECE-9726-BF86ACB06538}"/>
    <dgm:cxn modelId="{0281C7DE-E17A-473A-B171-FEC282D5BCDD}" type="presOf" srcId="{8F15C6C2-018A-4D66-8D72-2D4B45DFE9F1}" destId="{38DEAE3D-5E5A-4079-8646-AFAC16F52498}" srcOrd="0" destOrd="0" presId="urn:microsoft.com/office/officeart/2005/8/layout/cycle8"/>
    <dgm:cxn modelId="{DC2511DF-937E-48A1-B86A-C8AC65665F6E}" srcId="{9D75D5F7-AD0A-4EE7-8336-BCFB2700BA9B}" destId="{E586C321-74F5-4841-A55F-E903692A084C}" srcOrd="0" destOrd="0" parTransId="{A28E60CC-E15A-466D-AC6C-04E7AC94F536}" sibTransId="{A12E591B-7D06-48A9-BA93-9282717B2606}"/>
    <dgm:cxn modelId="{98FA44E4-9C03-4334-8484-5A92B3BEBECB}" srcId="{9D75D5F7-AD0A-4EE7-8336-BCFB2700BA9B}" destId="{DD09DB1B-3B02-406A-876D-B790887C9E1D}" srcOrd="3" destOrd="0" parTransId="{7747ACB7-1040-49D3-ABDC-76B9F66CB73B}" sibTransId="{CF5145A1-300D-4B97-AA8C-4CF1094D8CEA}"/>
    <dgm:cxn modelId="{EE55F5EE-AEAE-429C-927C-313E31298709}" srcId="{9D75D5F7-AD0A-4EE7-8336-BCFB2700BA9B}" destId="{EBCB8176-683A-49B6-9CF4-55888C51145B}" srcOrd="5" destOrd="0" parTransId="{203A4611-E6A4-4DC8-B89D-1FA59FAA343C}" sibTransId="{BDC7890F-33D7-4F91-9126-EABEA61F418E}"/>
    <dgm:cxn modelId="{E7E2F8EF-FBDC-4822-A169-0334E7D87C4F}" srcId="{9D75D5F7-AD0A-4EE7-8336-BCFB2700BA9B}" destId="{60F775CD-F368-471F-B9C4-89EB61863E5E}" srcOrd="1" destOrd="0" parTransId="{93D653B0-1184-4202-AE3B-82FB1FB80EDD}" sibTransId="{9017B855-64D0-49C2-AC2F-7D2D0F55E8CA}"/>
    <dgm:cxn modelId="{4C2FA2F8-4EA4-4A19-8A24-08322C635466}" type="presOf" srcId="{E586C321-74F5-4841-A55F-E903692A084C}" destId="{A6C8C113-DF88-4E4F-9DAE-AC2637176A88}" srcOrd="1" destOrd="0" presId="urn:microsoft.com/office/officeart/2005/8/layout/cycle8"/>
    <dgm:cxn modelId="{86676BFE-EA69-4664-A286-296129671EE3}" srcId="{9D75D5F7-AD0A-4EE7-8336-BCFB2700BA9B}" destId="{952A4F1F-05D3-43C1-90F3-1D45CB994201}" srcOrd="6" destOrd="0" parTransId="{C7562196-4CD7-43D1-AA39-9F1B3D43F9FF}" sibTransId="{7635D044-B811-44E4-B04C-0A6366FAEBD9}"/>
    <dgm:cxn modelId="{905EC8A5-4A2D-4236-B7CF-E45E394F83DA}" type="presParOf" srcId="{D07573DE-F56F-463A-AFE6-2C752E27FE2B}" destId="{C508EAFE-3C8A-476E-807B-C377E2E579C6}" srcOrd="0" destOrd="0" presId="urn:microsoft.com/office/officeart/2005/8/layout/cycle8"/>
    <dgm:cxn modelId="{49E64B92-BA23-41D5-86D2-BA8A00289B9D}" type="presParOf" srcId="{D07573DE-F56F-463A-AFE6-2C752E27FE2B}" destId="{DFC898D2-A70B-4709-913D-BBA24FEFFC80}" srcOrd="1" destOrd="0" presId="urn:microsoft.com/office/officeart/2005/8/layout/cycle8"/>
    <dgm:cxn modelId="{3B03E4C1-F5E7-415D-8DE1-DF9821E4FCBB}" type="presParOf" srcId="{D07573DE-F56F-463A-AFE6-2C752E27FE2B}" destId="{426921B0-5F54-41F6-931A-934E060FE4AD}" srcOrd="2" destOrd="0" presId="urn:microsoft.com/office/officeart/2005/8/layout/cycle8"/>
    <dgm:cxn modelId="{F0603932-2C38-481F-9A5E-EB67DDEC6FD2}" type="presParOf" srcId="{D07573DE-F56F-463A-AFE6-2C752E27FE2B}" destId="{A6C8C113-DF88-4E4F-9DAE-AC2637176A88}" srcOrd="3" destOrd="0" presId="urn:microsoft.com/office/officeart/2005/8/layout/cycle8"/>
    <dgm:cxn modelId="{B04AD1E2-A766-430C-ACD7-25C9CE84844B}" type="presParOf" srcId="{D07573DE-F56F-463A-AFE6-2C752E27FE2B}" destId="{EC35FC8D-B42B-4E3A-B576-5CA33CF67AC8}" srcOrd="4" destOrd="0" presId="urn:microsoft.com/office/officeart/2005/8/layout/cycle8"/>
    <dgm:cxn modelId="{847986AD-C998-454C-9906-DCFF5E9A4F0E}" type="presParOf" srcId="{D07573DE-F56F-463A-AFE6-2C752E27FE2B}" destId="{DA48CF40-2086-488C-8B01-07E3E68BD49E}" srcOrd="5" destOrd="0" presId="urn:microsoft.com/office/officeart/2005/8/layout/cycle8"/>
    <dgm:cxn modelId="{2A43AC10-6877-451C-8D97-3201A69CD937}" type="presParOf" srcId="{D07573DE-F56F-463A-AFE6-2C752E27FE2B}" destId="{5C0DF722-DC10-4562-A5A6-4A75728DF35D}" srcOrd="6" destOrd="0" presId="urn:microsoft.com/office/officeart/2005/8/layout/cycle8"/>
    <dgm:cxn modelId="{611F7507-49A6-439E-97C4-951FFB96FD2D}" type="presParOf" srcId="{D07573DE-F56F-463A-AFE6-2C752E27FE2B}" destId="{E1BC22A9-1292-4564-852C-15EC82951595}" srcOrd="7" destOrd="0" presId="urn:microsoft.com/office/officeart/2005/8/layout/cycle8"/>
    <dgm:cxn modelId="{A319654F-CCD8-4E3F-AE46-A20928F01A9E}" type="presParOf" srcId="{D07573DE-F56F-463A-AFE6-2C752E27FE2B}" destId="{DD0972EA-0876-4924-96D1-E04E58E6233D}" srcOrd="8" destOrd="0" presId="urn:microsoft.com/office/officeart/2005/8/layout/cycle8"/>
    <dgm:cxn modelId="{72606936-B3B0-465B-A496-B8ECEC1A9B27}" type="presParOf" srcId="{D07573DE-F56F-463A-AFE6-2C752E27FE2B}" destId="{97A25073-D504-4DEE-8DFA-A33C8DB87F10}" srcOrd="9" destOrd="0" presId="urn:microsoft.com/office/officeart/2005/8/layout/cycle8"/>
    <dgm:cxn modelId="{CC6FC2BD-9F97-4E30-BA87-EAB1B84A7813}" type="presParOf" srcId="{D07573DE-F56F-463A-AFE6-2C752E27FE2B}" destId="{731A3949-FF9E-4E9C-9D11-4ABC63F0F810}" srcOrd="10" destOrd="0" presId="urn:microsoft.com/office/officeart/2005/8/layout/cycle8"/>
    <dgm:cxn modelId="{DE941C86-DC87-442E-9209-6C06C837624E}" type="presParOf" srcId="{D07573DE-F56F-463A-AFE6-2C752E27FE2B}" destId="{7D1EDF8A-E934-43B3-A5DF-0CB0983C985E}" srcOrd="11" destOrd="0" presId="urn:microsoft.com/office/officeart/2005/8/layout/cycle8"/>
    <dgm:cxn modelId="{39774A56-6070-42CB-A005-FAA50F09AE06}" type="presParOf" srcId="{D07573DE-F56F-463A-AFE6-2C752E27FE2B}" destId="{55E9F1F3-6411-44BD-8914-9F6098D04729}" srcOrd="12" destOrd="0" presId="urn:microsoft.com/office/officeart/2005/8/layout/cycle8"/>
    <dgm:cxn modelId="{943149D4-C511-43FF-86FE-A9003B3E5DEF}" type="presParOf" srcId="{D07573DE-F56F-463A-AFE6-2C752E27FE2B}" destId="{1117A25E-0DE8-4A7F-B4B4-8C270B368C97}" srcOrd="13" destOrd="0" presId="urn:microsoft.com/office/officeart/2005/8/layout/cycle8"/>
    <dgm:cxn modelId="{23B0DA7D-C2B6-4880-A997-9B4BDD3A5813}" type="presParOf" srcId="{D07573DE-F56F-463A-AFE6-2C752E27FE2B}" destId="{BE722D72-F5FD-41B7-820C-8EBB11B0AA68}" srcOrd="14" destOrd="0" presId="urn:microsoft.com/office/officeart/2005/8/layout/cycle8"/>
    <dgm:cxn modelId="{505DEFAA-46C4-4F89-8F9A-CD879DAFAD28}" type="presParOf" srcId="{D07573DE-F56F-463A-AFE6-2C752E27FE2B}" destId="{25961C0A-FF02-40E0-B90A-D8042A9BDC64}" srcOrd="15" destOrd="0" presId="urn:microsoft.com/office/officeart/2005/8/layout/cycle8"/>
    <dgm:cxn modelId="{BFA80EF1-A8B6-4A75-BE6E-79605B84D605}" type="presParOf" srcId="{D07573DE-F56F-463A-AFE6-2C752E27FE2B}" destId="{38DEAE3D-5E5A-4079-8646-AFAC16F52498}" srcOrd="16" destOrd="0" presId="urn:microsoft.com/office/officeart/2005/8/layout/cycle8"/>
    <dgm:cxn modelId="{1536B60B-74CC-4F4E-AB63-A34EEF6A1A6C}" type="presParOf" srcId="{D07573DE-F56F-463A-AFE6-2C752E27FE2B}" destId="{E684D0DF-DCA4-4FF9-83C5-0445A3DB42A6}" srcOrd="17" destOrd="0" presId="urn:microsoft.com/office/officeart/2005/8/layout/cycle8"/>
    <dgm:cxn modelId="{425038E3-D827-40B4-BCCD-699A4EA31429}" type="presParOf" srcId="{D07573DE-F56F-463A-AFE6-2C752E27FE2B}" destId="{BA31BE39-6E64-4283-B64B-291A6FC6E184}" srcOrd="18" destOrd="0" presId="urn:microsoft.com/office/officeart/2005/8/layout/cycle8"/>
    <dgm:cxn modelId="{716D5234-7B73-4B9B-AF0D-CA0EC7FAFCB7}" type="presParOf" srcId="{D07573DE-F56F-463A-AFE6-2C752E27FE2B}" destId="{B220C561-8C2B-4FA5-A9E3-9F926B7EF69B}" srcOrd="19" destOrd="0" presId="urn:microsoft.com/office/officeart/2005/8/layout/cycle8"/>
    <dgm:cxn modelId="{F905845F-FD25-4828-8989-7E10486107E2}" type="presParOf" srcId="{D07573DE-F56F-463A-AFE6-2C752E27FE2B}" destId="{A086C7A6-6670-46C6-8CD8-C91105B21A33}" srcOrd="20" destOrd="0" presId="urn:microsoft.com/office/officeart/2005/8/layout/cycle8"/>
    <dgm:cxn modelId="{D0AAD33E-0F61-435D-98C4-D4B14A4AAFF0}" type="presParOf" srcId="{D07573DE-F56F-463A-AFE6-2C752E27FE2B}" destId="{75CE0E31-7B28-447B-B139-55328266C037}" srcOrd="21" destOrd="0" presId="urn:microsoft.com/office/officeart/2005/8/layout/cycle8"/>
    <dgm:cxn modelId="{28B9E7A6-E0A7-4E3C-AC02-42DDBE3111C1}" type="presParOf" srcId="{D07573DE-F56F-463A-AFE6-2C752E27FE2B}" destId="{B7A314CC-451F-48EE-AA38-4DC94465A255}" srcOrd="22" destOrd="0" presId="urn:microsoft.com/office/officeart/2005/8/layout/cycle8"/>
    <dgm:cxn modelId="{208D8D9B-2EF0-4BF5-B79D-DFA63A1BEDDF}" type="presParOf" srcId="{D07573DE-F56F-463A-AFE6-2C752E27FE2B}" destId="{8FC64E50-8CD9-49C1-A072-9692BDBC63BB}" srcOrd="23" destOrd="0" presId="urn:microsoft.com/office/officeart/2005/8/layout/cycle8"/>
    <dgm:cxn modelId="{86477176-76E1-4B60-8F29-7E1E731AC8FF}" type="presParOf" srcId="{D07573DE-F56F-463A-AFE6-2C752E27FE2B}" destId="{3FD5BD26-463F-4BBF-96E9-9E83428F6176}" srcOrd="24" destOrd="0" presId="urn:microsoft.com/office/officeart/2005/8/layout/cycle8"/>
    <dgm:cxn modelId="{B9580171-94A8-42EC-85DD-F505F81635CC}" type="presParOf" srcId="{D07573DE-F56F-463A-AFE6-2C752E27FE2B}" destId="{624EC514-2AB1-40E7-8206-2BF95056C115}" srcOrd="25" destOrd="0" presId="urn:microsoft.com/office/officeart/2005/8/layout/cycle8"/>
    <dgm:cxn modelId="{63D25074-27D1-42D8-B4D5-562F80ED372D}" type="presParOf" srcId="{D07573DE-F56F-463A-AFE6-2C752E27FE2B}" destId="{ABB1AF8B-545B-4795-AF30-159FD5424374}" srcOrd="26" destOrd="0" presId="urn:microsoft.com/office/officeart/2005/8/layout/cycle8"/>
    <dgm:cxn modelId="{40626534-B4C6-4837-A6FA-4AFE77069884}" type="presParOf" srcId="{D07573DE-F56F-463A-AFE6-2C752E27FE2B}" destId="{493F40AB-9E89-4A13-8F1C-72029207808F}" srcOrd="27" destOrd="0" presId="urn:microsoft.com/office/officeart/2005/8/layout/cycle8"/>
    <dgm:cxn modelId="{E110A6FD-D164-4BB8-9AEC-41B4313A1E49}" type="presParOf" srcId="{D07573DE-F56F-463A-AFE6-2C752E27FE2B}" destId="{C0BA137B-5544-42E0-8EF5-90BCDE14DF93}" srcOrd="28" destOrd="0" presId="urn:microsoft.com/office/officeart/2005/8/layout/cycle8"/>
    <dgm:cxn modelId="{3AC77625-441F-4D89-8CE0-88E4A1AE6614}" type="presParOf" srcId="{D07573DE-F56F-463A-AFE6-2C752E27FE2B}" destId="{4D686E55-FD2D-4384-934C-782E2EB9893E}" srcOrd="29" destOrd="0" presId="urn:microsoft.com/office/officeart/2005/8/layout/cycle8"/>
    <dgm:cxn modelId="{774C75CC-517A-4F43-8EF4-B80D99C968B4}" type="presParOf" srcId="{D07573DE-F56F-463A-AFE6-2C752E27FE2B}" destId="{DC803179-D770-4C2C-9482-0FC675307A40}" srcOrd="30" destOrd="0" presId="urn:microsoft.com/office/officeart/2005/8/layout/cycle8"/>
    <dgm:cxn modelId="{8ED26561-18A1-48F3-9539-F23B2892261E}" type="presParOf" srcId="{D07573DE-F56F-463A-AFE6-2C752E27FE2B}" destId="{EE4D2374-1EE3-4B83-9BAD-D106F4F3DAA5}" srcOrd="31" destOrd="0" presId="urn:microsoft.com/office/officeart/2005/8/layout/cycle8"/>
    <dgm:cxn modelId="{1FE8B101-F4E0-4236-946A-46FD662621E8}" type="presParOf" srcId="{D07573DE-F56F-463A-AFE6-2C752E27FE2B}" destId="{7BC551D6-6930-478C-A57E-7E5F16EE7B8A}" srcOrd="32" destOrd="0" presId="urn:microsoft.com/office/officeart/2005/8/layout/cycle8"/>
    <dgm:cxn modelId="{BA13A471-F3DB-4D7C-B960-E506D9474ACB}" type="presParOf" srcId="{D07573DE-F56F-463A-AFE6-2C752E27FE2B}" destId="{899147EA-BF6C-4438-BD63-03E8164F57FF}" srcOrd="33" destOrd="0" presId="urn:microsoft.com/office/officeart/2005/8/layout/cycle8"/>
    <dgm:cxn modelId="{BD0312AD-7A94-42A5-9198-34FFDB71562E}" type="presParOf" srcId="{D07573DE-F56F-463A-AFE6-2C752E27FE2B}" destId="{E72FA4ED-9B89-4265-8176-54B2350094E1}" srcOrd="3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02E6777-6BEC-4548-A021-2B6E36CE176B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3FCDBD50-E7CE-4E4C-8B5F-B7C5BC0C4B8B}">
      <dgm:prSet/>
      <dgm:spPr/>
      <dgm:t>
        <a:bodyPr/>
        <a:lstStyle/>
        <a:p>
          <a:r>
            <a:rPr lang="lv-LV"/>
            <a:t>Skolotājs nav tikai zināšanu sniedzējs, bet arī:</a:t>
          </a:r>
          <a:endParaRPr lang="en-US"/>
        </a:p>
      </dgm:t>
    </dgm:pt>
    <dgm:pt modelId="{C0C5599E-4FAC-4EFA-BAB7-7B6295EBF424}" type="parTrans" cxnId="{962DFB3D-CA6A-4F90-8B83-A88C03355E0B}">
      <dgm:prSet/>
      <dgm:spPr/>
      <dgm:t>
        <a:bodyPr/>
        <a:lstStyle/>
        <a:p>
          <a:endParaRPr lang="en-US"/>
        </a:p>
      </dgm:t>
    </dgm:pt>
    <dgm:pt modelId="{45CD80B6-CC39-4B13-AF4B-9410BA100E01}" type="sibTrans" cxnId="{962DFB3D-CA6A-4F90-8B83-A88C03355E0B}">
      <dgm:prSet/>
      <dgm:spPr/>
      <dgm:t>
        <a:bodyPr/>
        <a:lstStyle/>
        <a:p>
          <a:endParaRPr lang="en-US"/>
        </a:p>
      </dgm:t>
    </dgm:pt>
    <dgm:pt modelId="{2557A110-46A7-43A4-8AA1-818EAC22D91A}">
      <dgm:prSet/>
      <dgm:spPr/>
      <dgm:t>
        <a:bodyPr/>
        <a:lstStyle/>
        <a:p>
          <a:r>
            <a:rPr lang="lv-LV"/>
            <a:t>Mentors un konsultants. </a:t>
          </a:r>
          <a:endParaRPr lang="en-US"/>
        </a:p>
      </dgm:t>
    </dgm:pt>
    <dgm:pt modelId="{C137AC87-E64D-4C27-BC83-F6882F2D4BD6}" type="parTrans" cxnId="{3E0ECCD7-E8A7-46EE-99F4-F6E7AA3BC402}">
      <dgm:prSet/>
      <dgm:spPr/>
      <dgm:t>
        <a:bodyPr/>
        <a:lstStyle/>
        <a:p>
          <a:endParaRPr lang="en-US"/>
        </a:p>
      </dgm:t>
    </dgm:pt>
    <dgm:pt modelId="{934B5601-6821-4ACD-B828-58AB8CC74C1D}" type="sibTrans" cxnId="{3E0ECCD7-E8A7-46EE-99F4-F6E7AA3BC402}">
      <dgm:prSet/>
      <dgm:spPr/>
      <dgm:t>
        <a:bodyPr/>
        <a:lstStyle/>
        <a:p>
          <a:endParaRPr lang="en-US"/>
        </a:p>
      </dgm:t>
    </dgm:pt>
    <dgm:pt modelId="{0202BB8F-9005-4117-9CA4-51053A26ADDF}">
      <dgm:prSet/>
      <dgm:spPr/>
      <dgm:t>
        <a:bodyPr/>
        <a:lstStyle/>
        <a:p>
          <a:r>
            <a:rPr lang="lv-LV"/>
            <a:t>Motivētājs. </a:t>
          </a:r>
          <a:endParaRPr lang="en-US"/>
        </a:p>
      </dgm:t>
    </dgm:pt>
    <dgm:pt modelId="{5CF93B34-2EB2-4284-8CCC-FE79D65A59E2}" type="parTrans" cxnId="{2C5D518A-BE4D-4804-AFE1-72A46E67E476}">
      <dgm:prSet/>
      <dgm:spPr/>
      <dgm:t>
        <a:bodyPr/>
        <a:lstStyle/>
        <a:p>
          <a:endParaRPr lang="en-US"/>
        </a:p>
      </dgm:t>
    </dgm:pt>
    <dgm:pt modelId="{7D8E5784-5862-4DD6-85C5-09CB9BB1F850}" type="sibTrans" cxnId="{2C5D518A-BE4D-4804-AFE1-72A46E67E476}">
      <dgm:prSet/>
      <dgm:spPr/>
      <dgm:t>
        <a:bodyPr/>
        <a:lstStyle/>
        <a:p>
          <a:endParaRPr lang="en-US"/>
        </a:p>
      </dgm:t>
    </dgm:pt>
    <dgm:pt modelId="{F72B3B81-7631-4DE5-AC12-80E97FE23979}">
      <dgm:prSet/>
      <dgm:spPr/>
      <dgm:t>
        <a:bodyPr/>
        <a:lstStyle/>
        <a:p>
          <a:r>
            <a:rPr lang="lv-LV"/>
            <a:t>Procesa koordinators. </a:t>
          </a:r>
          <a:endParaRPr lang="en-US"/>
        </a:p>
      </dgm:t>
    </dgm:pt>
    <dgm:pt modelId="{9F908BBC-3BA7-4F6A-A059-F7878DC26B0D}" type="parTrans" cxnId="{8E9EB057-3C22-4117-BD2F-48A1EBF12073}">
      <dgm:prSet/>
      <dgm:spPr/>
      <dgm:t>
        <a:bodyPr/>
        <a:lstStyle/>
        <a:p>
          <a:endParaRPr lang="en-US"/>
        </a:p>
      </dgm:t>
    </dgm:pt>
    <dgm:pt modelId="{33B61399-A580-4F15-A951-D6AA99317040}" type="sibTrans" cxnId="{8E9EB057-3C22-4117-BD2F-48A1EBF12073}">
      <dgm:prSet/>
      <dgm:spPr/>
      <dgm:t>
        <a:bodyPr/>
        <a:lstStyle/>
        <a:p>
          <a:endParaRPr lang="en-US"/>
        </a:p>
      </dgm:t>
    </dgm:pt>
    <dgm:pt modelId="{CCE3CC8A-E8FC-4A38-8105-CC9A5D7EABEE}">
      <dgm:prSet/>
      <dgm:spPr/>
      <dgm:t>
        <a:bodyPr/>
        <a:lstStyle/>
        <a:p>
          <a:r>
            <a:rPr lang="lv-LV"/>
            <a:t>Starpnieks sadarbībā ar vecākiem un uzņēmējiem. </a:t>
          </a:r>
          <a:endParaRPr lang="en-US"/>
        </a:p>
      </dgm:t>
    </dgm:pt>
    <dgm:pt modelId="{F4F28727-5624-4E17-B332-446695623B51}" type="parTrans" cxnId="{F9101117-7204-4595-846F-27D3FBD05EA0}">
      <dgm:prSet/>
      <dgm:spPr/>
      <dgm:t>
        <a:bodyPr/>
        <a:lstStyle/>
        <a:p>
          <a:endParaRPr lang="en-US"/>
        </a:p>
      </dgm:t>
    </dgm:pt>
    <dgm:pt modelId="{587EC2FE-CBE6-4442-BFE0-051DC733DDD1}" type="sibTrans" cxnId="{F9101117-7204-4595-846F-27D3FBD05EA0}">
      <dgm:prSet/>
      <dgm:spPr/>
      <dgm:t>
        <a:bodyPr/>
        <a:lstStyle/>
        <a:p>
          <a:endParaRPr lang="en-US"/>
        </a:p>
      </dgm:t>
    </dgm:pt>
    <dgm:pt modelId="{05C9888F-EFE5-45E8-B6DC-7A3BAE31DFD9}">
      <dgm:prSet/>
      <dgm:spPr/>
      <dgm:t>
        <a:bodyPr/>
        <a:lstStyle/>
        <a:p>
          <a:r>
            <a:rPr lang="lv-LV"/>
            <a:t>Atbalsts problēmsituāciju risināšanā. </a:t>
          </a:r>
          <a:endParaRPr lang="en-US"/>
        </a:p>
      </dgm:t>
    </dgm:pt>
    <dgm:pt modelId="{035D0F97-A37C-4420-95C4-B702B34E970B}" type="parTrans" cxnId="{18627F18-ED44-48C1-BBCB-2DCB97C0F967}">
      <dgm:prSet/>
      <dgm:spPr/>
      <dgm:t>
        <a:bodyPr/>
        <a:lstStyle/>
        <a:p>
          <a:endParaRPr lang="en-US"/>
        </a:p>
      </dgm:t>
    </dgm:pt>
    <dgm:pt modelId="{E5071B15-A4B0-4231-AE89-A0441A1E2EF1}" type="sibTrans" cxnId="{18627F18-ED44-48C1-BBCB-2DCB97C0F967}">
      <dgm:prSet/>
      <dgm:spPr/>
      <dgm:t>
        <a:bodyPr/>
        <a:lstStyle/>
        <a:p>
          <a:endParaRPr lang="en-US"/>
        </a:p>
      </dgm:t>
    </dgm:pt>
    <dgm:pt modelId="{8E801F5A-0D46-4DE9-8BD3-312A40BEB562}">
      <dgm:prSet/>
      <dgm:spPr/>
      <dgm:t>
        <a:bodyPr/>
        <a:lstStyle/>
        <a:p>
          <a:r>
            <a:rPr lang="lv-LV" b="1"/>
            <a:t>Svarīgi:</a:t>
          </a:r>
          <a:r>
            <a:rPr lang="lv-LV"/>
            <a:t> skolēniem pašiem jāpieņem galvenie lēmumi.</a:t>
          </a:r>
          <a:endParaRPr lang="en-US"/>
        </a:p>
      </dgm:t>
    </dgm:pt>
    <dgm:pt modelId="{0816E738-C682-43B2-971B-B7563324BC6D}" type="parTrans" cxnId="{9A125351-1508-4D7B-80A7-B07CB6C9B22D}">
      <dgm:prSet/>
      <dgm:spPr/>
      <dgm:t>
        <a:bodyPr/>
        <a:lstStyle/>
        <a:p>
          <a:endParaRPr lang="en-US"/>
        </a:p>
      </dgm:t>
    </dgm:pt>
    <dgm:pt modelId="{249A396B-C556-4653-B1D2-F5CD11B2BCD9}" type="sibTrans" cxnId="{9A125351-1508-4D7B-80A7-B07CB6C9B22D}">
      <dgm:prSet/>
      <dgm:spPr/>
      <dgm:t>
        <a:bodyPr/>
        <a:lstStyle/>
        <a:p>
          <a:endParaRPr lang="en-US"/>
        </a:p>
      </dgm:t>
    </dgm:pt>
    <dgm:pt modelId="{BBEB6D12-A19A-4FDB-9976-B0D2BE301E09}" type="pres">
      <dgm:prSet presAssocID="{A02E6777-6BEC-4548-A021-2B6E36CE176B}" presName="linear" presStyleCnt="0">
        <dgm:presLayoutVars>
          <dgm:animLvl val="lvl"/>
          <dgm:resizeHandles val="exact"/>
        </dgm:presLayoutVars>
      </dgm:prSet>
      <dgm:spPr/>
    </dgm:pt>
    <dgm:pt modelId="{949571D5-F297-4423-B741-3CCC378CB9BB}" type="pres">
      <dgm:prSet presAssocID="{3FCDBD50-E7CE-4E4C-8B5F-B7C5BC0C4B8B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924DAF79-8A16-4045-955A-3E2E8B65F258}" type="pres">
      <dgm:prSet presAssocID="{45CD80B6-CC39-4B13-AF4B-9410BA100E01}" presName="spacer" presStyleCnt="0"/>
      <dgm:spPr/>
    </dgm:pt>
    <dgm:pt modelId="{72853688-50E2-4734-8E9C-75CF883235EC}" type="pres">
      <dgm:prSet presAssocID="{2557A110-46A7-43A4-8AA1-818EAC22D91A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A2E009AB-709F-457B-B97A-9A20FA16A426}" type="pres">
      <dgm:prSet presAssocID="{934B5601-6821-4ACD-B828-58AB8CC74C1D}" presName="spacer" presStyleCnt="0"/>
      <dgm:spPr/>
    </dgm:pt>
    <dgm:pt modelId="{E9955258-CB63-4EFA-B792-956B21EEC3F5}" type="pres">
      <dgm:prSet presAssocID="{0202BB8F-9005-4117-9CA4-51053A26ADDF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655B1E01-6F53-4EE3-9EA1-3F31E672C70B}" type="pres">
      <dgm:prSet presAssocID="{7D8E5784-5862-4DD6-85C5-09CB9BB1F850}" presName="spacer" presStyleCnt="0"/>
      <dgm:spPr/>
    </dgm:pt>
    <dgm:pt modelId="{7A0E4484-2FF3-4EDD-92A9-CEE8326FFC2A}" type="pres">
      <dgm:prSet presAssocID="{F72B3B81-7631-4DE5-AC12-80E97FE23979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E864D839-2C87-4F83-999F-84ED4ECE0BC9}" type="pres">
      <dgm:prSet presAssocID="{33B61399-A580-4F15-A951-D6AA99317040}" presName="spacer" presStyleCnt="0"/>
      <dgm:spPr/>
    </dgm:pt>
    <dgm:pt modelId="{DF4A2BB7-ACFB-4464-A093-067A0A5F2DE2}" type="pres">
      <dgm:prSet presAssocID="{CCE3CC8A-E8FC-4A38-8105-CC9A5D7EABEE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90C2D88B-D93E-41F4-B430-E8F6FCCF492D}" type="pres">
      <dgm:prSet presAssocID="{587EC2FE-CBE6-4442-BFE0-051DC733DDD1}" presName="spacer" presStyleCnt="0"/>
      <dgm:spPr/>
    </dgm:pt>
    <dgm:pt modelId="{53643FAA-FE83-4263-A0FB-874C81C2B251}" type="pres">
      <dgm:prSet presAssocID="{05C9888F-EFE5-45E8-B6DC-7A3BAE31DFD9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BBDFA855-D7AB-45CC-9B4D-909E85EF7487}" type="pres">
      <dgm:prSet presAssocID="{E5071B15-A4B0-4231-AE89-A0441A1E2EF1}" presName="spacer" presStyleCnt="0"/>
      <dgm:spPr/>
    </dgm:pt>
    <dgm:pt modelId="{B96EF8F6-B156-453F-B57D-D6D21BBEC764}" type="pres">
      <dgm:prSet presAssocID="{8E801F5A-0D46-4DE9-8BD3-312A40BEB562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180C3C09-A04C-4AE7-8C8A-888A939F4CC9}" type="presOf" srcId="{F72B3B81-7631-4DE5-AC12-80E97FE23979}" destId="{7A0E4484-2FF3-4EDD-92A9-CEE8326FFC2A}" srcOrd="0" destOrd="0" presId="urn:microsoft.com/office/officeart/2005/8/layout/vList2"/>
    <dgm:cxn modelId="{1E66F814-8E8C-4FF6-BC7E-20B3142BC4D2}" type="presOf" srcId="{05C9888F-EFE5-45E8-B6DC-7A3BAE31DFD9}" destId="{53643FAA-FE83-4263-A0FB-874C81C2B251}" srcOrd="0" destOrd="0" presId="urn:microsoft.com/office/officeart/2005/8/layout/vList2"/>
    <dgm:cxn modelId="{813BBC15-E49B-42DB-B9D8-AE6DA2BFA4DA}" type="presOf" srcId="{3FCDBD50-E7CE-4E4C-8B5F-B7C5BC0C4B8B}" destId="{949571D5-F297-4423-B741-3CCC378CB9BB}" srcOrd="0" destOrd="0" presId="urn:microsoft.com/office/officeart/2005/8/layout/vList2"/>
    <dgm:cxn modelId="{F9101117-7204-4595-846F-27D3FBD05EA0}" srcId="{A02E6777-6BEC-4548-A021-2B6E36CE176B}" destId="{CCE3CC8A-E8FC-4A38-8105-CC9A5D7EABEE}" srcOrd="4" destOrd="0" parTransId="{F4F28727-5624-4E17-B332-446695623B51}" sibTransId="{587EC2FE-CBE6-4442-BFE0-051DC733DDD1}"/>
    <dgm:cxn modelId="{18627F18-ED44-48C1-BBCB-2DCB97C0F967}" srcId="{A02E6777-6BEC-4548-A021-2B6E36CE176B}" destId="{05C9888F-EFE5-45E8-B6DC-7A3BAE31DFD9}" srcOrd="5" destOrd="0" parTransId="{035D0F97-A37C-4420-95C4-B702B34E970B}" sibTransId="{E5071B15-A4B0-4231-AE89-A0441A1E2EF1}"/>
    <dgm:cxn modelId="{962DFB3D-CA6A-4F90-8B83-A88C03355E0B}" srcId="{A02E6777-6BEC-4548-A021-2B6E36CE176B}" destId="{3FCDBD50-E7CE-4E4C-8B5F-B7C5BC0C4B8B}" srcOrd="0" destOrd="0" parTransId="{C0C5599E-4FAC-4EFA-BAB7-7B6295EBF424}" sibTransId="{45CD80B6-CC39-4B13-AF4B-9410BA100E01}"/>
    <dgm:cxn modelId="{9A125351-1508-4D7B-80A7-B07CB6C9B22D}" srcId="{A02E6777-6BEC-4548-A021-2B6E36CE176B}" destId="{8E801F5A-0D46-4DE9-8BD3-312A40BEB562}" srcOrd="6" destOrd="0" parTransId="{0816E738-C682-43B2-971B-B7563324BC6D}" sibTransId="{249A396B-C556-4653-B1D2-F5CD11B2BCD9}"/>
    <dgm:cxn modelId="{17BEBF72-A0EE-4709-B329-15610C7EB884}" type="presOf" srcId="{A02E6777-6BEC-4548-A021-2B6E36CE176B}" destId="{BBEB6D12-A19A-4FDB-9976-B0D2BE301E09}" srcOrd="0" destOrd="0" presId="urn:microsoft.com/office/officeart/2005/8/layout/vList2"/>
    <dgm:cxn modelId="{8E9EB057-3C22-4117-BD2F-48A1EBF12073}" srcId="{A02E6777-6BEC-4548-A021-2B6E36CE176B}" destId="{F72B3B81-7631-4DE5-AC12-80E97FE23979}" srcOrd="3" destOrd="0" parTransId="{9F908BBC-3BA7-4F6A-A059-F7878DC26B0D}" sibTransId="{33B61399-A580-4F15-A951-D6AA99317040}"/>
    <dgm:cxn modelId="{A0C2FA85-7ADF-4FC2-9F37-8AFDCE055C74}" type="presOf" srcId="{8E801F5A-0D46-4DE9-8BD3-312A40BEB562}" destId="{B96EF8F6-B156-453F-B57D-D6D21BBEC764}" srcOrd="0" destOrd="0" presId="urn:microsoft.com/office/officeart/2005/8/layout/vList2"/>
    <dgm:cxn modelId="{2C5D518A-BE4D-4804-AFE1-72A46E67E476}" srcId="{A02E6777-6BEC-4548-A021-2B6E36CE176B}" destId="{0202BB8F-9005-4117-9CA4-51053A26ADDF}" srcOrd="2" destOrd="0" parTransId="{5CF93B34-2EB2-4284-8CCC-FE79D65A59E2}" sibTransId="{7D8E5784-5862-4DD6-85C5-09CB9BB1F850}"/>
    <dgm:cxn modelId="{6A5FA89D-F8D5-4C09-A228-AC973F7CC6FC}" type="presOf" srcId="{2557A110-46A7-43A4-8AA1-818EAC22D91A}" destId="{72853688-50E2-4734-8E9C-75CF883235EC}" srcOrd="0" destOrd="0" presId="urn:microsoft.com/office/officeart/2005/8/layout/vList2"/>
    <dgm:cxn modelId="{2B970ABF-64C9-4ADB-AB3A-68D24B0000A4}" type="presOf" srcId="{0202BB8F-9005-4117-9CA4-51053A26ADDF}" destId="{E9955258-CB63-4EFA-B792-956B21EEC3F5}" srcOrd="0" destOrd="0" presId="urn:microsoft.com/office/officeart/2005/8/layout/vList2"/>
    <dgm:cxn modelId="{3E0ECCD7-E8A7-46EE-99F4-F6E7AA3BC402}" srcId="{A02E6777-6BEC-4548-A021-2B6E36CE176B}" destId="{2557A110-46A7-43A4-8AA1-818EAC22D91A}" srcOrd="1" destOrd="0" parTransId="{C137AC87-E64D-4C27-BC83-F6882F2D4BD6}" sibTransId="{934B5601-6821-4ACD-B828-58AB8CC74C1D}"/>
    <dgm:cxn modelId="{68141EE4-EE5D-48C7-A4B3-8E5740F55E34}" type="presOf" srcId="{CCE3CC8A-E8FC-4A38-8105-CC9A5D7EABEE}" destId="{DF4A2BB7-ACFB-4464-A093-067A0A5F2DE2}" srcOrd="0" destOrd="0" presId="urn:microsoft.com/office/officeart/2005/8/layout/vList2"/>
    <dgm:cxn modelId="{B0A7BFD6-3BA6-4BDB-8767-6354283690B3}" type="presParOf" srcId="{BBEB6D12-A19A-4FDB-9976-B0D2BE301E09}" destId="{949571D5-F297-4423-B741-3CCC378CB9BB}" srcOrd="0" destOrd="0" presId="urn:microsoft.com/office/officeart/2005/8/layout/vList2"/>
    <dgm:cxn modelId="{8CAB8D5D-6D25-48C4-A29B-E5447B40083E}" type="presParOf" srcId="{BBEB6D12-A19A-4FDB-9976-B0D2BE301E09}" destId="{924DAF79-8A16-4045-955A-3E2E8B65F258}" srcOrd="1" destOrd="0" presId="urn:microsoft.com/office/officeart/2005/8/layout/vList2"/>
    <dgm:cxn modelId="{E0A219BA-0CB6-40C7-8F19-659DC86C895D}" type="presParOf" srcId="{BBEB6D12-A19A-4FDB-9976-B0D2BE301E09}" destId="{72853688-50E2-4734-8E9C-75CF883235EC}" srcOrd="2" destOrd="0" presId="urn:microsoft.com/office/officeart/2005/8/layout/vList2"/>
    <dgm:cxn modelId="{707175DF-017C-4462-83CC-E58013276067}" type="presParOf" srcId="{BBEB6D12-A19A-4FDB-9976-B0D2BE301E09}" destId="{A2E009AB-709F-457B-B97A-9A20FA16A426}" srcOrd="3" destOrd="0" presId="urn:microsoft.com/office/officeart/2005/8/layout/vList2"/>
    <dgm:cxn modelId="{40CE0528-FE9E-4C28-BF4B-ABBF826B80F9}" type="presParOf" srcId="{BBEB6D12-A19A-4FDB-9976-B0D2BE301E09}" destId="{E9955258-CB63-4EFA-B792-956B21EEC3F5}" srcOrd="4" destOrd="0" presId="urn:microsoft.com/office/officeart/2005/8/layout/vList2"/>
    <dgm:cxn modelId="{09C54C77-9D40-4319-B612-7C0F71C6AF85}" type="presParOf" srcId="{BBEB6D12-A19A-4FDB-9976-B0D2BE301E09}" destId="{655B1E01-6F53-4EE3-9EA1-3F31E672C70B}" srcOrd="5" destOrd="0" presId="urn:microsoft.com/office/officeart/2005/8/layout/vList2"/>
    <dgm:cxn modelId="{709220AD-2DEE-47F3-99EC-4C214AC42EFA}" type="presParOf" srcId="{BBEB6D12-A19A-4FDB-9976-B0D2BE301E09}" destId="{7A0E4484-2FF3-4EDD-92A9-CEE8326FFC2A}" srcOrd="6" destOrd="0" presId="urn:microsoft.com/office/officeart/2005/8/layout/vList2"/>
    <dgm:cxn modelId="{1EEF11A2-F5C9-4020-BEAA-96EBB13D79BF}" type="presParOf" srcId="{BBEB6D12-A19A-4FDB-9976-B0D2BE301E09}" destId="{E864D839-2C87-4F83-999F-84ED4ECE0BC9}" srcOrd="7" destOrd="0" presId="urn:microsoft.com/office/officeart/2005/8/layout/vList2"/>
    <dgm:cxn modelId="{24234B6A-213E-4013-AF9C-59D0F43FA105}" type="presParOf" srcId="{BBEB6D12-A19A-4FDB-9976-B0D2BE301E09}" destId="{DF4A2BB7-ACFB-4464-A093-067A0A5F2DE2}" srcOrd="8" destOrd="0" presId="urn:microsoft.com/office/officeart/2005/8/layout/vList2"/>
    <dgm:cxn modelId="{92856B90-7ACD-4C0A-B89E-212D6A0E7E5E}" type="presParOf" srcId="{BBEB6D12-A19A-4FDB-9976-B0D2BE301E09}" destId="{90C2D88B-D93E-41F4-B430-E8F6FCCF492D}" srcOrd="9" destOrd="0" presId="urn:microsoft.com/office/officeart/2005/8/layout/vList2"/>
    <dgm:cxn modelId="{2A2CD00A-2B91-4063-9558-8DC23574A5A4}" type="presParOf" srcId="{BBEB6D12-A19A-4FDB-9976-B0D2BE301E09}" destId="{53643FAA-FE83-4263-A0FB-874C81C2B251}" srcOrd="10" destOrd="0" presId="urn:microsoft.com/office/officeart/2005/8/layout/vList2"/>
    <dgm:cxn modelId="{7B4B3B5F-FFC6-47F4-BDEF-ED4777817467}" type="presParOf" srcId="{BBEB6D12-A19A-4FDB-9976-B0D2BE301E09}" destId="{BBDFA855-D7AB-45CC-9B4D-909E85EF7487}" srcOrd="11" destOrd="0" presId="urn:microsoft.com/office/officeart/2005/8/layout/vList2"/>
    <dgm:cxn modelId="{BA899396-61CB-4E66-AA24-F0B813D6141C}" type="presParOf" srcId="{BBEB6D12-A19A-4FDB-9976-B0D2BE301E09}" destId="{B96EF8F6-B156-453F-B57D-D6D21BBEC764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3A55717-483E-445D-95B3-36E7D404C087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8F44245C-C958-4307-A9A0-2EC5D8474B5B}">
      <dgm:prSet/>
      <dgm:spPr/>
      <dgm:t>
        <a:bodyPr/>
        <a:lstStyle/>
        <a:p>
          <a:r>
            <a:rPr lang="lv-LV"/>
            <a:t>Ideju ģenerēšana. </a:t>
          </a:r>
          <a:endParaRPr lang="en-US"/>
        </a:p>
      </dgm:t>
    </dgm:pt>
    <dgm:pt modelId="{A748A1B7-0170-4C68-9FF5-B9B967923B05}" type="parTrans" cxnId="{37A7F6FE-51AC-4C07-B0FA-4FD49609BD00}">
      <dgm:prSet/>
      <dgm:spPr/>
      <dgm:t>
        <a:bodyPr/>
        <a:lstStyle/>
        <a:p>
          <a:endParaRPr lang="en-US"/>
        </a:p>
      </dgm:t>
    </dgm:pt>
    <dgm:pt modelId="{636BBA96-4C54-4123-A79E-CC53CCCC1CA2}" type="sibTrans" cxnId="{37A7F6FE-51AC-4C07-B0FA-4FD49609BD00}">
      <dgm:prSet/>
      <dgm:spPr/>
      <dgm:t>
        <a:bodyPr/>
        <a:lstStyle/>
        <a:p>
          <a:endParaRPr lang="en-US"/>
        </a:p>
      </dgm:t>
    </dgm:pt>
    <dgm:pt modelId="{041E1B5E-2AB8-47A0-AA5A-744BADF6C3FF}">
      <dgm:prSet/>
      <dgm:spPr/>
      <dgm:t>
        <a:bodyPr/>
        <a:lstStyle/>
        <a:p>
          <a:r>
            <a:rPr lang="lv-LV"/>
            <a:t>Komandas veidošana. </a:t>
          </a:r>
          <a:endParaRPr lang="en-US"/>
        </a:p>
      </dgm:t>
    </dgm:pt>
    <dgm:pt modelId="{784DC9B4-B3DC-4D4A-940A-B8558CF6AABD}" type="parTrans" cxnId="{1BC0CECE-0A08-40CA-98C0-E8D0BA6B88BF}">
      <dgm:prSet/>
      <dgm:spPr/>
      <dgm:t>
        <a:bodyPr/>
        <a:lstStyle/>
        <a:p>
          <a:endParaRPr lang="en-US"/>
        </a:p>
      </dgm:t>
    </dgm:pt>
    <dgm:pt modelId="{650544C8-8BE0-4E95-976D-B593581A0029}" type="sibTrans" cxnId="{1BC0CECE-0A08-40CA-98C0-E8D0BA6B88BF}">
      <dgm:prSet/>
      <dgm:spPr/>
      <dgm:t>
        <a:bodyPr/>
        <a:lstStyle/>
        <a:p>
          <a:endParaRPr lang="en-US"/>
        </a:p>
      </dgm:t>
    </dgm:pt>
    <dgm:pt modelId="{343234B3-7C12-42D2-924A-B9CB038040E3}">
      <dgm:prSet/>
      <dgm:spPr/>
      <dgm:t>
        <a:bodyPr/>
        <a:lstStyle/>
        <a:p>
          <a:r>
            <a:rPr lang="lv-LV"/>
            <a:t>Tirgus izpēte. </a:t>
          </a:r>
          <a:endParaRPr lang="en-US"/>
        </a:p>
      </dgm:t>
    </dgm:pt>
    <dgm:pt modelId="{0542FA21-AD20-4CD8-AB75-EED2B1C14109}" type="parTrans" cxnId="{6B848205-2C9F-4746-92D7-4E8A653F505C}">
      <dgm:prSet/>
      <dgm:spPr/>
      <dgm:t>
        <a:bodyPr/>
        <a:lstStyle/>
        <a:p>
          <a:endParaRPr lang="en-US"/>
        </a:p>
      </dgm:t>
    </dgm:pt>
    <dgm:pt modelId="{D1DFC3E5-1A59-446E-A68E-9B473FECCC58}" type="sibTrans" cxnId="{6B848205-2C9F-4746-92D7-4E8A653F505C}">
      <dgm:prSet/>
      <dgm:spPr/>
      <dgm:t>
        <a:bodyPr/>
        <a:lstStyle/>
        <a:p>
          <a:endParaRPr lang="en-US"/>
        </a:p>
      </dgm:t>
    </dgm:pt>
    <dgm:pt modelId="{4BA5EAF2-BD72-4788-894F-F3544B05B340}">
      <dgm:prSet/>
      <dgm:spPr/>
      <dgm:t>
        <a:bodyPr/>
        <a:lstStyle/>
        <a:p>
          <a:r>
            <a:rPr lang="lv-LV"/>
            <a:t>Produkta vai pakalpojuma izstrāde. </a:t>
          </a:r>
          <a:endParaRPr lang="en-US"/>
        </a:p>
      </dgm:t>
    </dgm:pt>
    <dgm:pt modelId="{19957FE7-9736-46D2-8DE7-B7AC6EC0E2EC}" type="parTrans" cxnId="{5FDF7EE0-7BA9-4AD2-AB9B-A5B7E157E3E1}">
      <dgm:prSet/>
      <dgm:spPr/>
      <dgm:t>
        <a:bodyPr/>
        <a:lstStyle/>
        <a:p>
          <a:endParaRPr lang="en-US"/>
        </a:p>
      </dgm:t>
    </dgm:pt>
    <dgm:pt modelId="{222C796E-1D13-4A28-8FFD-D5CA96D98349}" type="sibTrans" cxnId="{5FDF7EE0-7BA9-4AD2-AB9B-A5B7E157E3E1}">
      <dgm:prSet/>
      <dgm:spPr/>
      <dgm:t>
        <a:bodyPr/>
        <a:lstStyle/>
        <a:p>
          <a:endParaRPr lang="en-US"/>
        </a:p>
      </dgm:t>
    </dgm:pt>
    <dgm:pt modelId="{398CD9F5-69DD-4051-BC96-B7488DE419F0}">
      <dgm:prSet/>
      <dgm:spPr/>
      <dgm:t>
        <a:bodyPr/>
        <a:lstStyle/>
        <a:p>
          <a:r>
            <a:rPr lang="lv-LV"/>
            <a:t>Ražošanas plānošana. </a:t>
          </a:r>
          <a:endParaRPr lang="en-US"/>
        </a:p>
      </dgm:t>
    </dgm:pt>
    <dgm:pt modelId="{19951AEA-CB88-4FAE-8DC0-2B60B8ADDE57}" type="parTrans" cxnId="{EBCA56B7-437C-4FD8-BC0F-D9D228B2E08E}">
      <dgm:prSet/>
      <dgm:spPr/>
      <dgm:t>
        <a:bodyPr/>
        <a:lstStyle/>
        <a:p>
          <a:endParaRPr lang="en-US"/>
        </a:p>
      </dgm:t>
    </dgm:pt>
    <dgm:pt modelId="{47C69950-5718-43FA-BFBA-26B711D5F53C}" type="sibTrans" cxnId="{EBCA56B7-437C-4FD8-BC0F-D9D228B2E08E}">
      <dgm:prSet/>
      <dgm:spPr/>
      <dgm:t>
        <a:bodyPr/>
        <a:lstStyle/>
        <a:p>
          <a:endParaRPr lang="en-US"/>
        </a:p>
      </dgm:t>
    </dgm:pt>
    <dgm:pt modelId="{6141D788-6A23-4F04-A46E-099567BE7105}">
      <dgm:prSet/>
      <dgm:spPr/>
      <dgm:t>
        <a:bodyPr/>
        <a:lstStyle/>
        <a:p>
          <a:r>
            <a:rPr lang="lv-LV"/>
            <a:t>Mārketinga aktivitātes. </a:t>
          </a:r>
          <a:endParaRPr lang="en-US"/>
        </a:p>
      </dgm:t>
    </dgm:pt>
    <dgm:pt modelId="{0D9D5D21-9947-4C83-90F9-C99182389DCF}" type="parTrans" cxnId="{FE8CDF59-3B46-477B-92E3-677A68477B23}">
      <dgm:prSet/>
      <dgm:spPr/>
      <dgm:t>
        <a:bodyPr/>
        <a:lstStyle/>
        <a:p>
          <a:endParaRPr lang="en-US"/>
        </a:p>
      </dgm:t>
    </dgm:pt>
    <dgm:pt modelId="{2D7C50BB-09C8-4BB1-A3C9-68F5C3EBD74D}" type="sibTrans" cxnId="{FE8CDF59-3B46-477B-92E3-677A68477B23}">
      <dgm:prSet/>
      <dgm:spPr/>
      <dgm:t>
        <a:bodyPr/>
        <a:lstStyle/>
        <a:p>
          <a:endParaRPr lang="en-US"/>
        </a:p>
      </dgm:t>
    </dgm:pt>
    <dgm:pt modelId="{00BB2F78-10F0-4A13-92FC-CD0C229CFFED}">
      <dgm:prSet/>
      <dgm:spPr/>
      <dgm:t>
        <a:bodyPr/>
        <a:lstStyle/>
        <a:p>
          <a:r>
            <a:rPr lang="lv-LV"/>
            <a:t>Pārdošana tirdziņos. </a:t>
          </a:r>
          <a:endParaRPr lang="en-US"/>
        </a:p>
      </dgm:t>
    </dgm:pt>
    <dgm:pt modelId="{867F8914-EF8D-4598-A4E1-183C76863382}" type="parTrans" cxnId="{FF74C199-0E29-4A73-8E7A-F683AE6D9566}">
      <dgm:prSet/>
      <dgm:spPr/>
      <dgm:t>
        <a:bodyPr/>
        <a:lstStyle/>
        <a:p>
          <a:endParaRPr lang="en-US"/>
        </a:p>
      </dgm:t>
    </dgm:pt>
    <dgm:pt modelId="{5AB1B0C0-5D7A-43E6-AB41-313ADBDF86E2}" type="sibTrans" cxnId="{FF74C199-0E29-4A73-8E7A-F683AE6D9566}">
      <dgm:prSet/>
      <dgm:spPr/>
      <dgm:t>
        <a:bodyPr/>
        <a:lstStyle/>
        <a:p>
          <a:endParaRPr lang="en-US"/>
        </a:p>
      </dgm:t>
    </dgm:pt>
    <dgm:pt modelId="{CE4D796E-95F6-4BD5-ADE8-B1F124981FC0}">
      <dgm:prSet/>
      <dgm:spPr/>
      <dgm:t>
        <a:bodyPr/>
        <a:lstStyle/>
        <a:p>
          <a:r>
            <a:rPr lang="lv-LV"/>
            <a:t>Rezultātu izvērtēšana. </a:t>
          </a:r>
          <a:endParaRPr lang="en-US"/>
        </a:p>
      </dgm:t>
    </dgm:pt>
    <dgm:pt modelId="{B5D426B0-CE18-4612-8D81-944279E0C5F5}" type="parTrans" cxnId="{17B66991-7F2B-4DA2-A80F-F91FE722CB69}">
      <dgm:prSet/>
      <dgm:spPr/>
      <dgm:t>
        <a:bodyPr/>
        <a:lstStyle/>
        <a:p>
          <a:endParaRPr lang="en-US"/>
        </a:p>
      </dgm:t>
    </dgm:pt>
    <dgm:pt modelId="{B69A9D21-0EF6-4409-806F-709465A9D347}" type="sibTrans" cxnId="{17B66991-7F2B-4DA2-A80F-F91FE722CB69}">
      <dgm:prSet/>
      <dgm:spPr/>
      <dgm:t>
        <a:bodyPr/>
        <a:lstStyle/>
        <a:p>
          <a:endParaRPr lang="en-US"/>
        </a:p>
      </dgm:t>
    </dgm:pt>
    <dgm:pt modelId="{4963729D-E8E6-48A1-B81A-46A87146FF81}">
      <dgm:prSet/>
      <dgm:spPr/>
      <dgm:t>
        <a:bodyPr/>
        <a:lstStyle/>
        <a:p>
          <a:r>
            <a:rPr lang="lv-LV"/>
            <a:t>Skolotāja uzdevums – vadīt procesu un palīdzēt ievērot termiņus.</a:t>
          </a:r>
          <a:endParaRPr lang="en-US"/>
        </a:p>
      </dgm:t>
    </dgm:pt>
    <dgm:pt modelId="{B3B010DF-8F38-4045-B9D5-8F58ED5B8FB9}" type="parTrans" cxnId="{BB94B831-7B43-4860-B386-A0DFC685DF46}">
      <dgm:prSet/>
      <dgm:spPr/>
      <dgm:t>
        <a:bodyPr/>
        <a:lstStyle/>
        <a:p>
          <a:endParaRPr lang="en-US"/>
        </a:p>
      </dgm:t>
    </dgm:pt>
    <dgm:pt modelId="{A742F874-D173-4EAD-8036-254714C4B422}" type="sibTrans" cxnId="{BB94B831-7B43-4860-B386-A0DFC685DF46}">
      <dgm:prSet/>
      <dgm:spPr/>
      <dgm:t>
        <a:bodyPr/>
        <a:lstStyle/>
        <a:p>
          <a:endParaRPr lang="en-US"/>
        </a:p>
      </dgm:t>
    </dgm:pt>
    <dgm:pt modelId="{590DD8B0-A206-4165-A232-5B2660A5E6B9}" type="pres">
      <dgm:prSet presAssocID="{03A55717-483E-445D-95B3-36E7D404C087}" presName="Name0" presStyleCnt="0">
        <dgm:presLayoutVars>
          <dgm:dir/>
          <dgm:resizeHandles val="exact"/>
        </dgm:presLayoutVars>
      </dgm:prSet>
      <dgm:spPr/>
    </dgm:pt>
    <dgm:pt modelId="{BA9AC82B-9D5E-4C70-96C6-23C60EF81F24}" type="pres">
      <dgm:prSet presAssocID="{8F44245C-C958-4307-A9A0-2EC5D8474B5B}" presName="node" presStyleLbl="node1" presStyleIdx="0" presStyleCnt="9">
        <dgm:presLayoutVars>
          <dgm:bulletEnabled val="1"/>
        </dgm:presLayoutVars>
      </dgm:prSet>
      <dgm:spPr/>
    </dgm:pt>
    <dgm:pt modelId="{29C25EFA-2ED7-4FBD-9BAA-90214391C37E}" type="pres">
      <dgm:prSet presAssocID="{636BBA96-4C54-4123-A79E-CC53CCCC1CA2}" presName="sibTrans" presStyleLbl="sibTrans1D1" presStyleIdx="0" presStyleCnt="8"/>
      <dgm:spPr/>
    </dgm:pt>
    <dgm:pt modelId="{92FDEB18-8C51-4F86-8C22-BA760B8BC3F8}" type="pres">
      <dgm:prSet presAssocID="{636BBA96-4C54-4123-A79E-CC53CCCC1CA2}" presName="connectorText" presStyleLbl="sibTrans1D1" presStyleIdx="0" presStyleCnt="8"/>
      <dgm:spPr/>
    </dgm:pt>
    <dgm:pt modelId="{22FE3E22-82D7-40AE-A5B9-A55AE04F0BAB}" type="pres">
      <dgm:prSet presAssocID="{041E1B5E-2AB8-47A0-AA5A-744BADF6C3FF}" presName="node" presStyleLbl="node1" presStyleIdx="1" presStyleCnt="9">
        <dgm:presLayoutVars>
          <dgm:bulletEnabled val="1"/>
        </dgm:presLayoutVars>
      </dgm:prSet>
      <dgm:spPr/>
    </dgm:pt>
    <dgm:pt modelId="{F4616D3F-E13E-4E4B-8D6C-DA2F900152C2}" type="pres">
      <dgm:prSet presAssocID="{650544C8-8BE0-4E95-976D-B593581A0029}" presName="sibTrans" presStyleLbl="sibTrans1D1" presStyleIdx="1" presStyleCnt="8"/>
      <dgm:spPr/>
    </dgm:pt>
    <dgm:pt modelId="{2221A581-E0AF-4EDB-99C7-1612AB06E33E}" type="pres">
      <dgm:prSet presAssocID="{650544C8-8BE0-4E95-976D-B593581A0029}" presName="connectorText" presStyleLbl="sibTrans1D1" presStyleIdx="1" presStyleCnt="8"/>
      <dgm:spPr/>
    </dgm:pt>
    <dgm:pt modelId="{67D5B118-A121-4D6A-9959-166658DE8FA2}" type="pres">
      <dgm:prSet presAssocID="{343234B3-7C12-42D2-924A-B9CB038040E3}" presName="node" presStyleLbl="node1" presStyleIdx="2" presStyleCnt="9">
        <dgm:presLayoutVars>
          <dgm:bulletEnabled val="1"/>
        </dgm:presLayoutVars>
      </dgm:prSet>
      <dgm:spPr/>
    </dgm:pt>
    <dgm:pt modelId="{F34D046A-51BC-4357-B718-9C09A00191C9}" type="pres">
      <dgm:prSet presAssocID="{D1DFC3E5-1A59-446E-A68E-9B473FECCC58}" presName="sibTrans" presStyleLbl="sibTrans1D1" presStyleIdx="2" presStyleCnt="8"/>
      <dgm:spPr/>
    </dgm:pt>
    <dgm:pt modelId="{B329D6CB-6932-42DC-952C-E1DD7856D1FF}" type="pres">
      <dgm:prSet presAssocID="{D1DFC3E5-1A59-446E-A68E-9B473FECCC58}" presName="connectorText" presStyleLbl="sibTrans1D1" presStyleIdx="2" presStyleCnt="8"/>
      <dgm:spPr/>
    </dgm:pt>
    <dgm:pt modelId="{9399F973-814F-4CE5-B627-EF22234629D6}" type="pres">
      <dgm:prSet presAssocID="{4BA5EAF2-BD72-4788-894F-F3544B05B340}" presName="node" presStyleLbl="node1" presStyleIdx="3" presStyleCnt="9">
        <dgm:presLayoutVars>
          <dgm:bulletEnabled val="1"/>
        </dgm:presLayoutVars>
      </dgm:prSet>
      <dgm:spPr/>
    </dgm:pt>
    <dgm:pt modelId="{DFD007FE-582A-4A62-89D5-8E3E18D199C4}" type="pres">
      <dgm:prSet presAssocID="{222C796E-1D13-4A28-8FFD-D5CA96D98349}" presName="sibTrans" presStyleLbl="sibTrans1D1" presStyleIdx="3" presStyleCnt="8"/>
      <dgm:spPr/>
    </dgm:pt>
    <dgm:pt modelId="{D7A7CB4B-BB37-45FF-9B03-5CE2EAE7A351}" type="pres">
      <dgm:prSet presAssocID="{222C796E-1D13-4A28-8FFD-D5CA96D98349}" presName="connectorText" presStyleLbl="sibTrans1D1" presStyleIdx="3" presStyleCnt="8"/>
      <dgm:spPr/>
    </dgm:pt>
    <dgm:pt modelId="{743059F4-2CB2-42A5-A0E7-07FF580C85DE}" type="pres">
      <dgm:prSet presAssocID="{398CD9F5-69DD-4051-BC96-B7488DE419F0}" presName="node" presStyleLbl="node1" presStyleIdx="4" presStyleCnt="9">
        <dgm:presLayoutVars>
          <dgm:bulletEnabled val="1"/>
        </dgm:presLayoutVars>
      </dgm:prSet>
      <dgm:spPr/>
    </dgm:pt>
    <dgm:pt modelId="{00D077CA-1E71-4126-9F0D-2DF1D8D58765}" type="pres">
      <dgm:prSet presAssocID="{47C69950-5718-43FA-BFBA-26B711D5F53C}" presName="sibTrans" presStyleLbl="sibTrans1D1" presStyleIdx="4" presStyleCnt="8"/>
      <dgm:spPr/>
    </dgm:pt>
    <dgm:pt modelId="{CC099E6C-9B62-43CE-96F1-B7C3AA8CBFE3}" type="pres">
      <dgm:prSet presAssocID="{47C69950-5718-43FA-BFBA-26B711D5F53C}" presName="connectorText" presStyleLbl="sibTrans1D1" presStyleIdx="4" presStyleCnt="8"/>
      <dgm:spPr/>
    </dgm:pt>
    <dgm:pt modelId="{9AE0B5FE-772A-49C5-84C3-A36A0C150081}" type="pres">
      <dgm:prSet presAssocID="{6141D788-6A23-4F04-A46E-099567BE7105}" presName="node" presStyleLbl="node1" presStyleIdx="5" presStyleCnt="9">
        <dgm:presLayoutVars>
          <dgm:bulletEnabled val="1"/>
        </dgm:presLayoutVars>
      </dgm:prSet>
      <dgm:spPr/>
    </dgm:pt>
    <dgm:pt modelId="{A0FD2EA0-894E-4C53-9C3E-A89DFAFB09C2}" type="pres">
      <dgm:prSet presAssocID="{2D7C50BB-09C8-4BB1-A3C9-68F5C3EBD74D}" presName="sibTrans" presStyleLbl="sibTrans1D1" presStyleIdx="5" presStyleCnt="8"/>
      <dgm:spPr/>
    </dgm:pt>
    <dgm:pt modelId="{8719DDA2-6C06-4943-A9F9-CF815FECA989}" type="pres">
      <dgm:prSet presAssocID="{2D7C50BB-09C8-4BB1-A3C9-68F5C3EBD74D}" presName="connectorText" presStyleLbl="sibTrans1D1" presStyleIdx="5" presStyleCnt="8"/>
      <dgm:spPr/>
    </dgm:pt>
    <dgm:pt modelId="{0163C3B8-DBB1-4A18-95CF-1FC1C976A064}" type="pres">
      <dgm:prSet presAssocID="{00BB2F78-10F0-4A13-92FC-CD0C229CFFED}" presName="node" presStyleLbl="node1" presStyleIdx="6" presStyleCnt="9">
        <dgm:presLayoutVars>
          <dgm:bulletEnabled val="1"/>
        </dgm:presLayoutVars>
      </dgm:prSet>
      <dgm:spPr/>
    </dgm:pt>
    <dgm:pt modelId="{B0DAF4CB-A91F-4B45-81D1-2920491B7D51}" type="pres">
      <dgm:prSet presAssocID="{5AB1B0C0-5D7A-43E6-AB41-313ADBDF86E2}" presName="sibTrans" presStyleLbl="sibTrans1D1" presStyleIdx="6" presStyleCnt="8"/>
      <dgm:spPr/>
    </dgm:pt>
    <dgm:pt modelId="{C7E97E45-69D7-4DD4-AB86-D906597C9497}" type="pres">
      <dgm:prSet presAssocID="{5AB1B0C0-5D7A-43E6-AB41-313ADBDF86E2}" presName="connectorText" presStyleLbl="sibTrans1D1" presStyleIdx="6" presStyleCnt="8"/>
      <dgm:spPr/>
    </dgm:pt>
    <dgm:pt modelId="{E2392A03-6FA9-425F-BC40-E097313BE243}" type="pres">
      <dgm:prSet presAssocID="{CE4D796E-95F6-4BD5-ADE8-B1F124981FC0}" presName="node" presStyleLbl="node1" presStyleIdx="7" presStyleCnt="9">
        <dgm:presLayoutVars>
          <dgm:bulletEnabled val="1"/>
        </dgm:presLayoutVars>
      </dgm:prSet>
      <dgm:spPr/>
    </dgm:pt>
    <dgm:pt modelId="{7B425D9C-F8AB-4869-BC28-FF61A9AF4B3A}" type="pres">
      <dgm:prSet presAssocID="{B69A9D21-0EF6-4409-806F-709465A9D347}" presName="sibTrans" presStyleLbl="sibTrans1D1" presStyleIdx="7" presStyleCnt="8"/>
      <dgm:spPr/>
    </dgm:pt>
    <dgm:pt modelId="{6978F39D-5B39-439D-AD02-7FD8809EFD23}" type="pres">
      <dgm:prSet presAssocID="{B69A9D21-0EF6-4409-806F-709465A9D347}" presName="connectorText" presStyleLbl="sibTrans1D1" presStyleIdx="7" presStyleCnt="8"/>
      <dgm:spPr/>
    </dgm:pt>
    <dgm:pt modelId="{A3DC65E4-042F-4055-A753-E71ECF561A0F}" type="pres">
      <dgm:prSet presAssocID="{4963729D-E8E6-48A1-B81A-46A87146FF81}" presName="node" presStyleLbl="node1" presStyleIdx="8" presStyleCnt="9">
        <dgm:presLayoutVars>
          <dgm:bulletEnabled val="1"/>
        </dgm:presLayoutVars>
      </dgm:prSet>
      <dgm:spPr/>
    </dgm:pt>
  </dgm:ptLst>
  <dgm:cxnLst>
    <dgm:cxn modelId="{6B848205-2C9F-4746-92D7-4E8A653F505C}" srcId="{03A55717-483E-445D-95B3-36E7D404C087}" destId="{343234B3-7C12-42D2-924A-B9CB038040E3}" srcOrd="2" destOrd="0" parTransId="{0542FA21-AD20-4CD8-AB75-EED2B1C14109}" sibTransId="{D1DFC3E5-1A59-446E-A68E-9B473FECCC58}"/>
    <dgm:cxn modelId="{A45A0A07-0C2E-4F52-9D9A-4A14D1C63B33}" type="presOf" srcId="{222C796E-1D13-4A28-8FFD-D5CA96D98349}" destId="{DFD007FE-582A-4A62-89D5-8E3E18D199C4}" srcOrd="0" destOrd="0" presId="urn:microsoft.com/office/officeart/2016/7/layout/RepeatingBendingProcessNew"/>
    <dgm:cxn modelId="{D582430C-80F4-4A6C-A14C-FC628AFC79D3}" type="presOf" srcId="{041E1B5E-2AB8-47A0-AA5A-744BADF6C3FF}" destId="{22FE3E22-82D7-40AE-A5B9-A55AE04F0BAB}" srcOrd="0" destOrd="0" presId="urn:microsoft.com/office/officeart/2016/7/layout/RepeatingBendingProcessNew"/>
    <dgm:cxn modelId="{742D1E0D-DB46-4A0E-B08F-CFFCD252D50D}" type="presOf" srcId="{B69A9D21-0EF6-4409-806F-709465A9D347}" destId="{7B425D9C-F8AB-4869-BC28-FF61A9AF4B3A}" srcOrd="0" destOrd="0" presId="urn:microsoft.com/office/officeart/2016/7/layout/RepeatingBendingProcessNew"/>
    <dgm:cxn modelId="{BB94B831-7B43-4860-B386-A0DFC685DF46}" srcId="{03A55717-483E-445D-95B3-36E7D404C087}" destId="{4963729D-E8E6-48A1-B81A-46A87146FF81}" srcOrd="8" destOrd="0" parTransId="{B3B010DF-8F38-4045-B9D5-8F58ED5B8FB9}" sibTransId="{A742F874-D173-4EAD-8036-254714C4B422}"/>
    <dgm:cxn modelId="{BBCF3436-EE9D-461B-BFC1-EF35AC9F78B0}" type="presOf" srcId="{D1DFC3E5-1A59-446E-A68E-9B473FECCC58}" destId="{F34D046A-51BC-4357-B718-9C09A00191C9}" srcOrd="0" destOrd="0" presId="urn:microsoft.com/office/officeart/2016/7/layout/RepeatingBendingProcessNew"/>
    <dgm:cxn modelId="{12F96C36-E250-40E3-A413-B6866DAAC65B}" type="presOf" srcId="{222C796E-1D13-4A28-8FFD-D5CA96D98349}" destId="{D7A7CB4B-BB37-45FF-9B03-5CE2EAE7A351}" srcOrd="1" destOrd="0" presId="urn:microsoft.com/office/officeart/2016/7/layout/RepeatingBendingProcessNew"/>
    <dgm:cxn modelId="{5F4E864C-8CAC-4746-BF68-C7328846E43D}" type="presOf" srcId="{47C69950-5718-43FA-BFBA-26B711D5F53C}" destId="{CC099E6C-9B62-43CE-96F1-B7C3AA8CBFE3}" srcOrd="1" destOrd="0" presId="urn:microsoft.com/office/officeart/2016/7/layout/RepeatingBendingProcessNew"/>
    <dgm:cxn modelId="{29A8154F-58FD-47B4-9159-7207DE118AC4}" type="presOf" srcId="{650544C8-8BE0-4E95-976D-B593581A0029}" destId="{2221A581-E0AF-4EDB-99C7-1612AB06E33E}" srcOrd="1" destOrd="0" presId="urn:microsoft.com/office/officeart/2016/7/layout/RepeatingBendingProcessNew"/>
    <dgm:cxn modelId="{86C2BD6F-6C72-4D75-ACE0-3E966E847F63}" type="presOf" srcId="{636BBA96-4C54-4123-A79E-CC53CCCC1CA2}" destId="{29C25EFA-2ED7-4FBD-9BAA-90214391C37E}" srcOrd="0" destOrd="0" presId="urn:microsoft.com/office/officeart/2016/7/layout/RepeatingBendingProcessNew"/>
    <dgm:cxn modelId="{37C84D55-DA7D-4567-B8F5-BF94FDACE0BD}" type="presOf" srcId="{03A55717-483E-445D-95B3-36E7D404C087}" destId="{590DD8B0-A206-4165-A232-5B2660A5E6B9}" srcOrd="0" destOrd="0" presId="urn:microsoft.com/office/officeart/2016/7/layout/RepeatingBendingProcessNew"/>
    <dgm:cxn modelId="{FE8CDF59-3B46-477B-92E3-677A68477B23}" srcId="{03A55717-483E-445D-95B3-36E7D404C087}" destId="{6141D788-6A23-4F04-A46E-099567BE7105}" srcOrd="5" destOrd="0" parTransId="{0D9D5D21-9947-4C83-90F9-C99182389DCF}" sibTransId="{2D7C50BB-09C8-4BB1-A3C9-68F5C3EBD74D}"/>
    <dgm:cxn modelId="{A18F5E87-0B42-4D84-BAD5-D9C8FED9C352}" type="presOf" srcId="{5AB1B0C0-5D7A-43E6-AB41-313ADBDF86E2}" destId="{B0DAF4CB-A91F-4B45-81D1-2920491B7D51}" srcOrd="0" destOrd="0" presId="urn:microsoft.com/office/officeart/2016/7/layout/RepeatingBendingProcessNew"/>
    <dgm:cxn modelId="{CAE84391-B43B-492C-A723-E19DD8B20FEE}" type="presOf" srcId="{D1DFC3E5-1A59-446E-A68E-9B473FECCC58}" destId="{B329D6CB-6932-42DC-952C-E1DD7856D1FF}" srcOrd="1" destOrd="0" presId="urn:microsoft.com/office/officeart/2016/7/layout/RepeatingBendingProcessNew"/>
    <dgm:cxn modelId="{17B66991-7F2B-4DA2-A80F-F91FE722CB69}" srcId="{03A55717-483E-445D-95B3-36E7D404C087}" destId="{CE4D796E-95F6-4BD5-ADE8-B1F124981FC0}" srcOrd="7" destOrd="0" parTransId="{B5D426B0-CE18-4612-8D81-944279E0C5F5}" sibTransId="{B69A9D21-0EF6-4409-806F-709465A9D347}"/>
    <dgm:cxn modelId="{FF74C199-0E29-4A73-8E7A-F683AE6D9566}" srcId="{03A55717-483E-445D-95B3-36E7D404C087}" destId="{00BB2F78-10F0-4A13-92FC-CD0C229CFFED}" srcOrd="6" destOrd="0" parTransId="{867F8914-EF8D-4598-A4E1-183C76863382}" sibTransId="{5AB1B0C0-5D7A-43E6-AB41-313ADBDF86E2}"/>
    <dgm:cxn modelId="{81C89FA2-6C41-49E1-9117-4136F46B3DD0}" type="presOf" srcId="{47C69950-5718-43FA-BFBA-26B711D5F53C}" destId="{00D077CA-1E71-4126-9F0D-2DF1D8D58765}" srcOrd="0" destOrd="0" presId="urn:microsoft.com/office/officeart/2016/7/layout/RepeatingBendingProcessNew"/>
    <dgm:cxn modelId="{F1CD4DA4-91CA-4E90-BEF5-20846E4DB582}" type="presOf" srcId="{00BB2F78-10F0-4A13-92FC-CD0C229CFFED}" destId="{0163C3B8-DBB1-4A18-95CF-1FC1C976A064}" srcOrd="0" destOrd="0" presId="urn:microsoft.com/office/officeart/2016/7/layout/RepeatingBendingProcessNew"/>
    <dgm:cxn modelId="{4C71F0A9-6A0E-4574-BCE7-FF6DD0FA727C}" type="presOf" srcId="{636BBA96-4C54-4123-A79E-CC53CCCC1CA2}" destId="{92FDEB18-8C51-4F86-8C22-BA760B8BC3F8}" srcOrd="1" destOrd="0" presId="urn:microsoft.com/office/officeart/2016/7/layout/RepeatingBendingProcessNew"/>
    <dgm:cxn modelId="{182632AC-AF00-427E-B375-3B909FC12E21}" type="presOf" srcId="{4BA5EAF2-BD72-4788-894F-F3544B05B340}" destId="{9399F973-814F-4CE5-B627-EF22234629D6}" srcOrd="0" destOrd="0" presId="urn:microsoft.com/office/officeart/2016/7/layout/RepeatingBendingProcessNew"/>
    <dgm:cxn modelId="{977E38B3-E080-47BA-B461-A7A28FB4BA3B}" type="presOf" srcId="{4963729D-E8E6-48A1-B81A-46A87146FF81}" destId="{A3DC65E4-042F-4055-A753-E71ECF561A0F}" srcOrd="0" destOrd="0" presId="urn:microsoft.com/office/officeart/2016/7/layout/RepeatingBendingProcessNew"/>
    <dgm:cxn modelId="{EBCA56B7-437C-4FD8-BC0F-D9D228B2E08E}" srcId="{03A55717-483E-445D-95B3-36E7D404C087}" destId="{398CD9F5-69DD-4051-BC96-B7488DE419F0}" srcOrd="4" destOrd="0" parTransId="{19951AEA-CB88-4FAE-8DC0-2B60B8ADDE57}" sibTransId="{47C69950-5718-43FA-BFBA-26B711D5F53C}"/>
    <dgm:cxn modelId="{DF2D18B9-9EF5-4F88-AE89-FBE6535AC61E}" type="presOf" srcId="{343234B3-7C12-42D2-924A-B9CB038040E3}" destId="{67D5B118-A121-4D6A-9959-166658DE8FA2}" srcOrd="0" destOrd="0" presId="urn:microsoft.com/office/officeart/2016/7/layout/RepeatingBendingProcessNew"/>
    <dgm:cxn modelId="{565D90CB-C6CD-4037-AF2C-6F807D798431}" type="presOf" srcId="{CE4D796E-95F6-4BD5-ADE8-B1F124981FC0}" destId="{E2392A03-6FA9-425F-BC40-E097313BE243}" srcOrd="0" destOrd="0" presId="urn:microsoft.com/office/officeart/2016/7/layout/RepeatingBendingProcessNew"/>
    <dgm:cxn modelId="{1BC0CECE-0A08-40CA-98C0-E8D0BA6B88BF}" srcId="{03A55717-483E-445D-95B3-36E7D404C087}" destId="{041E1B5E-2AB8-47A0-AA5A-744BADF6C3FF}" srcOrd="1" destOrd="0" parTransId="{784DC9B4-B3DC-4D4A-940A-B8558CF6AABD}" sibTransId="{650544C8-8BE0-4E95-976D-B593581A0029}"/>
    <dgm:cxn modelId="{E7CDE6D1-0344-47A1-ADB7-F3914E7930A9}" type="presOf" srcId="{6141D788-6A23-4F04-A46E-099567BE7105}" destId="{9AE0B5FE-772A-49C5-84C3-A36A0C150081}" srcOrd="0" destOrd="0" presId="urn:microsoft.com/office/officeart/2016/7/layout/RepeatingBendingProcessNew"/>
    <dgm:cxn modelId="{9C2C1FD6-C11A-4784-8C4A-9C6D7C6C29E6}" type="presOf" srcId="{398CD9F5-69DD-4051-BC96-B7488DE419F0}" destId="{743059F4-2CB2-42A5-A0E7-07FF580C85DE}" srcOrd="0" destOrd="0" presId="urn:microsoft.com/office/officeart/2016/7/layout/RepeatingBendingProcessNew"/>
    <dgm:cxn modelId="{9EC537DF-423A-4581-960B-FF80B38D09EC}" type="presOf" srcId="{650544C8-8BE0-4E95-976D-B593581A0029}" destId="{F4616D3F-E13E-4E4B-8D6C-DA2F900152C2}" srcOrd="0" destOrd="0" presId="urn:microsoft.com/office/officeart/2016/7/layout/RepeatingBendingProcessNew"/>
    <dgm:cxn modelId="{7AE724E0-2FDD-436A-876D-CFCE8DAE6B04}" type="presOf" srcId="{8F44245C-C958-4307-A9A0-2EC5D8474B5B}" destId="{BA9AC82B-9D5E-4C70-96C6-23C60EF81F24}" srcOrd="0" destOrd="0" presId="urn:microsoft.com/office/officeart/2016/7/layout/RepeatingBendingProcessNew"/>
    <dgm:cxn modelId="{5FDF7EE0-7BA9-4AD2-AB9B-A5B7E157E3E1}" srcId="{03A55717-483E-445D-95B3-36E7D404C087}" destId="{4BA5EAF2-BD72-4788-894F-F3544B05B340}" srcOrd="3" destOrd="0" parTransId="{19957FE7-9736-46D2-8DE7-B7AC6EC0E2EC}" sibTransId="{222C796E-1D13-4A28-8FFD-D5CA96D98349}"/>
    <dgm:cxn modelId="{ADBA35E3-7164-4D31-9AB3-BAD514498F36}" type="presOf" srcId="{5AB1B0C0-5D7A-43E6-AB41-313ADBDF86E2}" destId="{C7E97E45-69D7-4DD4-AB86-D906597C9497}" srcOrd="1" destOrd="0" presId="urn:microsoft.com/office/officeart/2016/7/layout/RepeatingBendingProcessNew"/>
    <dgm:cxn modelId="{CD84D0E5-67AC-493E-8C4E-E0ED1227B76B}" type="presOf" srcId="{B69A9D21-0EF6-4409-806F-709465A9D347}" destId="{6978F39D-5B39-439D-AD02-7FD8809EFD23}" srcOrd="1" destOrd="0" presId="urn:microsoft.com/office/officeart/2016/7/layout/RepeatingBendingProcessNew"/>
    <dgm:cxn modelId="{08E92FE6-035A-4CAC-B35F-18BB9721BA92}" type="presOf" srcId="{2D7C50BB-09C8-4BB1-A3C9-68F5C3EBD74D}" destId="{8719DDA2-6C06-4943-A9F9-CF815FECA989}" srcOrd="1" destOrd="0" presId="urn:microsoft.com/office/officeart/2016/7/layout/RepeatingBendingProcessNew"/>
    <dgm:cxn modelId="{8D7AF3F0-D62E-4535-AF29-C728BD70C774}" type="presOf" srcId="{2D7C50BB-09C8-4BB1-A3C9-68F5C3EBD74D}" destId="{A0FD2EA0-894E-4C53-9C3E-A89DFAFB09C2}" srcOrd="0" destOrd="0" presId="urn:microsoft.com/office/officeart/2016/7/layout/RepeatingBendingProcessNew"/>
    <dgm:cxn modelId="{37A7F6FE-51AC-4C07-B0FA-4FD49609BD00}" srcId="{03A55717-483E-445D-95B3-36E7D404C087}" destId="{8F44245C-C958-4307-A9A0-2EC5D8474B5B}" srcOrd="0" destOrd="0" parTransId="{A748A1B7-0170-4C68-9FF5-B9B967923B05}" sibTransId="{636BBA96-4C54-4123-A79E-CC53CCCC1CA2}"/>
    <dgm:cxn modelId="{BBF1FA9A-3C8E-4CDE-9AFE-0566A024A08E}" type="presParOf" srcId="{590DD8B0-A206-4165-A232-5B2660A5E6B9}" destId="{BA9AC82B-9D5E-4C70-96C6-23C60EF81F24}" srcOrd="0" destOrd="0" presId="urn:microsoft.com/office/officeart/2016/7/layout/RepeatingBendingProcessNew"/>
    <dgm:cxn modelId="{4E7E75D0-5D3C-4FED-B7E6-4A9F81421702}" type="presParOf" srcId="{590DD8B0-A206-4165-A232-5B2660A5E6B9}" destId="{29C25EFA-2ED7-4FBD-9BAA-90214391C37E}" srcOrd="1" destOrd="0" presId="urn:microsoft.com/office/officeart/2016/7/layout/RepeatingBendingProcessNew"/>
    <dgm:cxn modelId="{AFE36A91-4E8F-45A6-A963-0EBBAA47FA76}" type="presParOf" srcId="{29C25EFA-2ED7-4FBD-9BAA-90214391C37E}" destId="{92FDEB18-8C51-4F86-8C22-BA760B8BC3F8}" srcOrd="0" destOrd="0" presId="urn:microsoft.com/office/officeart/2016/7/layout/RepeatingBendingProcessNew"/>
    <dgm:cxn modelId="{740687A9-C3C1-406B-A4AF-57B7F6C1A177}" type="presParOf" srcId="{590DD8B0-A206-4165-A232-5B2660A5E6B9}" destId="{22FE3E22-82D7-40AE-A5B9-A55AE04F0BAB}" srcOrd="2" destOrd="0" presId="urn:microsoft.com/office/officeart/2016/7/layout/RepeatingBendingProcessNew"/>
    <dgm:cxn modelId="{DB45DE59-C44F-4440-A7B1-B2EC0A500F0B}" type="presParOf" srcId="{590DD8B0-A206-4165-A232-5B2660A5E6B9}" destId="{F4616D3F-E13E-4E4B-8D6C-DA2F900152C2}" srcOrd="3" destOrd="0" presId="urn:microsoft.com/office/officeart/2016/7/layout/RepeatingBendingProcessNew"/>
    <dgm:cxn modelId="{329515CB-979B-41D9-AF34-353A5EDDFA01}" type="presParOf" srcId="{F4616D3F-E13E-4E4B-8D6C-DA2F900152C2}" destId="{2221A581-E0AF-4EDB-99C7-1612AB06E33E}" srcOrd="0" destOrd="0" presId="urn:microsoft.com/office/officeart/2016/7/layout/RepeatingBendingProcessNew"/>
    <dgm:cxn modelId="{84FF012A-6C43-4406-88A4-0F164BE8FAD3}" type="presParOf" srcId="{590DD8B0-A206-4165-A232-5B2660A5E6B9}" destId="{67D5B118-A121-4D6A-9959-166658DE8FA2}" srcOrd="4" destOrd="0" presId="urn:microsoft.com/office/officeart/2016/7/layout/RepeatingBendingProcessNew"/>
    <dgm:cxn modelId="{1994BC40-85AB-4C0D-B47E-280504B20B6D}" type="presParOf" srcId="{590DD8B0-A206-4165-A232-5B2660A5E6B9}" destId="{F34D046A-51BC-4357-B718-9C09A00191C9}" srcOrd="5" destOrd="0" presId="urn:microsoft.com/office/officeart/2016/7/layout/RepeatingBendingProcessNew"/>
    <dgm:cxn modelId="{522D2F70-1352-41F0-B836-86931793AA38}" type="presParOf" srcId="{F34D046A-51BC-4357-B718-9C09A00191C9}" destId="{B329D6CB-6932-42DC-952C-E1DD7856D1FF}" srcOrd="0" destOrd="0" presId="urn:microsoft.com/office/officeart/2016/7/layout/RepeatingBendingProcessNew"/>
    <dgm:cxn modelId="{8ACA739B-3EFC-4D9F-8769-5D2761E9C9B3}" type="presParOf" srcId="{590DD8B0-A206-4165-A232-5B2660A5E6B9}" destId="{9399F973-814F-4CE5-B627-EF22234629D6}" srcOrd="6" destOrd="0" presId="urn:microsoft.com/office/officeart/2016/7/layout/RepeatingBendingProcessNew"/>
    <dgm:cxn modelId="{BDF8B7FF-2431-4114-9123-EF76CE6A86B7}" type="presParOf" srcId="{590DD8B0-A206-4165-A232-5B2660A5E6B9}" destId="{DFD007FE-582A-4A62-89D5-8E3E18D199C4}" srcOrd="7" destOrd="0" presId="urn:microsoft.com/office/officeart/2016/7/layout/RepeatingBendingProcessNew"/>
    <dgm:cxn modelId="{7D4457D9-92D4-4D35-964F-2622720DF596}" type="presParOf" srcId="{DFD007FE-582A-4A62-89D5-8E3E18D199C4}" destId="{D7A7CB4B-BB37-45FF-9B03-5CE2EAE7A351}" srcOrd="0" destOrd="0" presId="urn:microsoft.com/office/officeart/2016/7/layout/RepeatingBendingProcessNew"/>
    <dgm:cxn modelId="{7AB3613B-33B3-443F-871E-15823C535008}" type="presParOf" srcId="{590DD8B0-A206-4165-A232-5B2660A5E6B9}" destId="{743059F4-2CB2-42A5-A0E7-07FF580C85DE}" srcOrd="8" destOrd="0" presId="urn:microsoft.com/office/officeart/2016/7/layout/RepeatingBendingProcessNew"/>
    <dgm:cxn modelId="{3CBD34C9-9895-4BA3-89FD-E9F4C0DEA245}" type="presParOf" srcId="{590DD8B0-A206-4165-A232-5B2660A5E6B9}" destId="{00D077CA-1E71-4126-9F0D-2DF1D8D58765}" srcOrd="9" destOrd="0" presId="urn:microsoft.com/office/officeart/2016/7/layout/RepeatingBendingProcessNew"/>
    <dgm:cxn modelId="{7FCCE772-ABA0-40DC-8AEF-9219446ACAA7}" type="presParOf" srcId="{00D077CA-1E71-4126-9F0D-2DF1D8D58765}" destId="{CC099E6C-9B62-43CE-96F1-B7C3AA8CBFE3}" srcOrd="0" destOrd="0" presId="urn:microsoft.com/office/officeart/2016/7/layout/RepeatingBendingProcessNew"/>
    <dgm:cxn modelId="{540A6298-ADF1-4EE1-B2F1-8C5DAF2F52E3}" type="presParOf" srcId="{590DD8B0-A206-4165-A232-5B2660A5E6B9}" destId="{9AE0B5FE-772A-49C5-84C3-A36A0C150081}" srcOrd="10" destOrd="0" presId="urn:microsoft.com/office/officeart/2016/7/layout/RepeatingBendingProcessNew"/>
    <dgm:cxn modelId="{7A7674B6-F861-4865-9713-9746B8051585}" type="presParOf" srcId="{590DD8B0-A206-4165-A232-5B2660A5E6B9}" destId="{A0FD2EA0-894E-4C53-9C3E-A89DFAFB09C2}" srcOrd="11" destOrd="0" presId="urn:microsoft.com/office/officeart/2016/7/layout/RepeatingBendingProcessNew"/>
    <dgm:cxn modelId="{23264C25-FB53-47E9-BEB6-3875EC5A86DA}" type="presParOf" srcId="{A0FD2EA0-894E-4C53-9C3E-A89DFAFB09C2}" destId="{8719DDA2-6C06-4943-A9F9-CF815FECA989}" srcOrd="0" destOrd="0" presId="urn:microsoft.com/office/officeart/2016/7/layout/RepeatingBendingProcessNew"/>
    <dgm:cxn modelId="{6250D387-C61E-48F5-98BE-8E658EB3CA97}" type="presParOf" srcId="{590DD8B0-A206-4165-A232-5B2660A5E6B9}" destId="{0163C3B8-DBB1-4A18-95CF-1FC1C976A064}" srcOrd="12" destOrd="0" presId="urn:microsoft.com/office/officeart/2016/7/layout/RepeatingBendingProcessNew"/>
    <dgm:cxn modelId="{3F9CECB3-4B69-48E1-9E40-9546ED3026ED}" type="presParOf" srcId="{590DD8B0-A206-4165-A232-5B2660A5E6B9}" destId="{B0DAF4CB-A91F-4B45-81D1-2920491B7D51}" srcOrd="13" destOrd="0" presId="urn:microsoft.com/office/officeart/2016/7/layout/RepeatingBendingProcessNew"/>
    <dgm:cxn modelId="{E9F3A803-B509-4A98-A77E-ABDEA5460889}" type="presParOf" srcId="{B0DAF4CB-A91F-4B45-81D1-2920491B7D51}" destId="{C7E97E45-69D7-4DD4-AB86-D906597C9497}" srcOrd="0" destOrd="0" presId="urn:microsoft.com/office/officeart/2016/7/layout/RepeatingBendingProcessNew"/>
    <dgm:cxn modelId="{6F25F3E7-4B51-458F-8EBD-91DB530296B1}" type="presParOf" srcId="{590DD8B0-A206-4165-A232-5B2660A5E6B9}" destId="{E2392A03-6FA9-425F-BC40-E097313BE243}" srcOrd="14" destOrd="0" presId="urn:microsoft.com/office/officeart/2016/7/layout/RepeatingBendingProcessNew"/>
    <dgm:cxn modelId="{8F746A41-EBB5-4927-A1E4-23774927F658}" type="presParOf" srcId="{590DD8B0-A206-4165-A232-5B2660A5E6B9}" destId="{7B425D9C-F8AB-4869-BC28-FF61A9AF4B3A}" srcOrd="15" destOrd="0" presId="urn:microsoft.com/office/officeart/2016/7/layout/RepeatingBendingProcessNew"/>
    <dgm:cxn modelId="{3AE01781-9E29-44F3-B78C-FBB0C012ACA0}" type="presParOf" srcId="{7B425D9C-F8AB-4869-BC28-FF61A9AF4B3A}" destId="{6978F39D-5B39-439D-AD02-7FD8809EFD23}" srcOrd="0" destOrd="0" presId="urn:microsoft.com/office/officeart/2016/7/layout/RepeatingBendingProcessNew"/>
    <dgm:cxn modelId="{26F5396D-604A-4501-B054-5AB04FE01683}" type="presParOf" srcId="{590DD8B0-A206-4165-A232-5B2660A5E6B9}" destId="{A3DC65E4-042F-4055-A753-E71ECF561A0F}" srcOrd="16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B074381-D72D-43B8-A4A8-B3FE63F9282D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C59093B-CF15-40EE-BF4E-E5E261833F6D}">
      <dgm:prSet/>
      <dgm:spPr/>
      <dgm:t>
        <a:bodyPr/>
        <a:lstStyle/>
        <a:p>
          <a:r>
            <a:rPr lang="lv-LV"/>
            <a:t>Organizēšanas posmi:</a:t>
          </a:r>
          <a:endParaRPr lang="en-US"/>
        </a:p>
      </dgm:t>
    </dgm:pt>
    <dgm:pt modelId="{AD9059FC-F234-4064-A5A3-DEDEC7AA1E32}" type="parTrans" cxnId="{718AA6D3-D04B-43F7-97E1-554822995C8B}">
      <dgm:prSet/>
      <dgm:spPr/>
      <dgm:t>
        <a:bodyPr/>
        <a:lstStyle/>
        <a:p>
          <a:endParaRPr lang="en-US"/>
        </a:p>
      </dgm:t>
    </dgm:pt>
    <dgm:pt modelId="{9E7B8D52-7458-4844-941A-2343EAB3C381}" type="sibTrans" cxnId="{718AA6D3-D04B-43F7-97E1-554822995C8B}">
      <dgm:prSet/>
      <dgm:spPr/>
      <dgm:t>
        <a:bodyPr/>
        <a:lstStyle/>
        <a:p>
          <a:endParaRPr lang="en-US"/>
        </a:p>
      </dgm:t>
    </dgm:pt>
    <dgm:pt modelId="{9B13F8E7-F921-420A-BE46-BEF7BDD18C27}">
      <dgm:prSet/>
      <dgm:spPr/>
      <dgm:t>
        <a:bodyPr/>
        <a:lstStyle/>
        <a:p>
          <a:r>
            <a:rPr lang="lv-LV"/>
            <a:t>Datuma noteikšana. </a:t>
          </a:r>
          <a:endParaRPr lang="en-US"/>
        </a:p>
      </dgm:t>
    </dgm:pt>
    <dgm:pt modelId="{4D71F071-0EAC-451B-BED3-0DFC4145C7B3}" type="parTrans" cxnId="{9833DFFD-6D22-44A0-A8E9-EC7D696E8307}">
      <dgm:prSet/>
      <dgm:spPr/>
      <dgm:t>
        <a:bodyPr/>
        <a:lstStyle/>
        <a:p>
          <a:endParaRPr lang="en-US"/>
        </a:p>
      </dgm:t>
    </dgm:pt>
    <dgm:pt modelId="{42186AF7-F295-4094-87C1-5D5B3074845F}" type="sibTrans" cxnId="{9833DFFD-6D22-44A0-A8E9-EC7D696E8307}">
      <dgm:prSet/>
      <dgm:spPr/>
      <dgm:t>
        <a:bodyPr/>
        <a:lstStyle/>
        <a:p>
          <a:endParaRPr lang="en-US"/>
        </a:p>
      </dgm:t>
    </dgm:pt>
    <dgm:pt modelId="{5BF04656-59F3-4CC9-B4BC-32339A745E29}">
      <dgm:prSet/>
      <dgm:spPr/>
      <dgm:t>
        <a:bodyPr/>
        <a:lstStyle/>
        <a:p>
          <a:r>
            <a:rPr lang="lv-LV"/>
            <a:t>Dalībnieku pieteikšanās. </a:t>
          </a:r>
          <a:endParaRPr lang="en-US"/>
        </a:p>
      </dgm:t>
    </dgm:pt>
    <dgm:pt modelId="{0376D25C-D848-4AF7-82E7-B8EE5698EDBF}" type="parTrans" cxnId="{168315ED-5125-4076-B246-C01936D7BD4F}">
      <dgm:prSet/>
      <dgm:spPr/>
      <dgm:t>
        <a:bodyPr/>
        <a:lstStyle/>
        <a:p>
          <a:endParaRPr lang="en-US"/>
        </a:p>
      </dgm:t>
    </dgm:pt>
    <dgm:pt modelId="{682EFF66-9996-47DA-A08D-410CC4DD2C8E}" type="sibTrans" cxnId="{168315ED-5125-4076-B246-C01936D7BD4F}">
      <dgm:prSet/>
      <dgm:spPr/>
      <dgm:t>
        <a:bodyPr/>
        <a:lstStyle/>
        <a:p>
          <a:endParaRPr lang="en-US"/>
        </a:p>
      </dgm:t>
    </dgm:pt>
    <dgm:pt modelId="{AF447C96-330B-4E1D-84B8-233EA3AE43DB}">
      <dgm:prSet/>
      <dgm:spPr/>
      <dgm:t>
        <a:bodyPr/>
        <a:lstStyle/>
        <a:p>
          <a:r>
            <a:rPr lang="lv-LV"/>
            <a:t>Tirdzniecības vietu plānojums. </a:t>
          </a:r>
          <a:endParaRPr lang="en-US"/>
        </a:p>
      </dgm:t>
    </dgm:pt>
    <dgm:pt modelId="{024AD685-23E1-486A-9822-4F6B465536FB}" type="parTrans" cxnId="{1A9D9675-6343-47C6-B101-73C312A4396E}">
      <dgm:prSet/>
      <dgm:spPr/>
      <dgm:t>
        <a:bodyPr/>
        <a:lstStyle/>
        <a:p>
          <a:endParaRPr lang="en-US"/>
        </a:p>
      </dgm:t>
    </dgm:pt>
    <dgm:pt modelId="{77DD3163-A9E6-41C6-95FA-28BF0796CF42}" type="sibTrans" cxnId="{1A9D9675-6343-47C6-B101-73C312A4396E}">
      <dgm:prSet/>
      <dgm:spPr/>
      <dgm:t>
        <a:bodyPr/>
        <a:lstStyle/>
        <a:p>
          <a:endParaRPr lang="en-US"/>
        </a:p>
      </dgm:t>
    </dgm:pt>
    <dgm:pt modelId="{3B27FFC4-B261-4D7D-9B72-63770028234A}">
      <dgm:prSet/>
      <dgm:spPr/>
      <dgm:t>
        <a:bodyPr/>
        <a:lstStyle/>
        <a:p>
          <a:r>
            <a:rPr lang="lv-LV"/>
            <a:t>Reklāmas kampaņa. </a:t>
          </a:r>
          <a:endParaRPr lang="en-US"/>
        </a:p>
      </dgm:t>
    </dgm:pt>
    <dgm:pt modelId="{2187FA44-A0D6-44C1-8234-9A0F64EFBBD4}" type="parTrans" cxnId="{EB6A5039-35AF-49D3-9D55-46A74D18D0C7}">
      <dgm:prSet/>
      <dgm:spPr/>
      <dgm:t>
        <a:bodyPr/>
        <a:lstStyle/>
        <a:p>
          <a:endParaRPr lang="en-US"/>
        </a:p>
      </dgm:t>
    </dgm:pt>
    <dgm:pt modelId="{2E81AD66-0C59-4EC5-A7DB-626D37BF018E}" type="sibTrans" cxnId="{EB6A5039-35AF-49D3-9D55-46A74D18D0C7}">
      <dgm:prSet/>
      <dgm:spPr/>
      <dgm:t>
        <a:bodyPr/>
        <a:lstStyle/>
        <a:p>
          <a:endParaRPr lang="en-US"/>
        </a:p>
      </dgm:t>
    </dgm:pt>
    <dgm:pt modelId="{277B8EB1-CC3E-4725-BCA7-905B95A67F0C}">
      <dgm:prSet/>
      <dgm:spPr/>
      <dgm:t>
        <a:bodyPr/>
        <a:lstStyle/>
        <a:p>
          <a:r>
            <a:rPr lang="lv-LV"/>
            <a:t>Žūrijas piesaiste. </a:t>
          </a:r>
          <a:endParaRPr lang="en-US"/>
        </a:p>
      </dgm:t>
    </dgm:pt>
    <dgm:pt modelId="{5989C16C-6759-453A-B4FA-B07A29CFDB48}" type="parTrans" cxnId="{7057657D-95B5-4F8F-84FE-541F2574FCFC}">
      <dgm:prSet/>
      <dgm:spPr/>
      <dgm:t>
        <a:bodyPr/>
        <a:lstStyle/>
        <a:p>
          <a:endParaRPr lang="en-US"/>
        </a:p>
      </dgm:t>
    </dgm:pt>
    <dgm:pt modelId="{B44B8B33-129C-4258-AC5D-9D395AE3DE0E}" type="sibTrans" cxnId="{7057657D-95B5-4F8F-84FE-541F2574FCFC}">
      <dgm:prSet/>
      <dgm:spPr/>
      <dgm:t>
        <a:bodyPr/>
        <a:lstStyle/>
        <a:p>
          <a:endParaRPr lang="en-US"/>
        </a:p>
      </dgm:t>
    </dgm:pt>
    <dgm:pt modelId="{8A75291C-D79F-410F-850C-F104B373EB83}">
      <dgm:prSet/>
      <dgm:spPr/>
      <dgm:t>
        <a:bodyPr/>
        <a:lstStyle/>
        <a:p>
          <a:r>
            <a:rPr lang="lv-LV"/>
            <a:t>Drošības prasību ievērošana. </a:t>
          </a:r>
          <a:endParaRPr lang="en-US"/>
        </a:p>
      </dgm:t>
    </dgm:pt>
    <dgm:pt modelId="{6B231BEF-44D6-4A03-955C-FA108D02D035}" type="parTrans" cxnId="{A8EDF193-8F2F-49A1-AE76-D1B4B53363D4}">
      <dgm:prSet/>
      <dgm:spPr/>
      <dgm:t>
        <a:bodyPr/>
        <a:lstStyle/>
        <a:p>
          <a:endParaRPr lang="en-US"/>
        </a:p>
      </dgm:t>
    </dgm:pt>
    <dgm:pt modelId="{546444EA-FAE6-49D3-93A6-1238DCE26257}" type="sibTrans" cxnId="{A8EDF193-8F2F-49A1-AE76-D1B4B53363D4}">
      <dgm:prSet/>
      <dgm:spPr/>
      <dgm:t>
        <a:bodyPr/>
        <a:lstStyle/>
        <a:p>
          <a:endParaRPr lang="en-US"/>
        </a:p>
      </dgm:t>
    </dgm:pt>
    <dgm:pt modelId="{47A825EA-7FF0-430C-8C45-FF9CD6E1E829}">
      <dgm:prSet/>
      <dgm:spPr/>
      <dgm:t>
        <a:bodyPr/>
        <a:lstStyle/>
        <a:p>
          <a:r>
            <a:rPr lang="lv-LV"/>
            <a:t>Pasākuma koordinēšana. </a:t>
          </a:r>
          <a:endParaRPr lang="en-US"/>
        </a:p>
      </dgm:t>
    </dgm:pt>
    <dgm:pt modelId="{CBD34E94-543F-40F3-BA13-2E5326D249E2}" type="parTrans" cxnId="{B3687605-0CDF-4A48-9014-190789C07C5E}">
      <dgm:prSet/>
      <dgm:spPr/>
      <dgm:t>
        <a:bodyPr/>
        <a:lstStyle/>
        <a:p>
          <a:endParaRPr lang="en-US"/>
        </a:p>
      </dgm:t>
    </dgm:pt>
    <dgm:pt modelId="{2D3B0751-4EB7-44EC-A459-5BDF0FD6CFBD}" type="sibTrans" cxnId="{B3687605-0CDF-4A48-9014-190789C07C5E}">
      <dgm:prSet/>
      <dgm:spPr/>
      <dgm:t>
        <a:bodyPr/>
        <a:lstStyle/>
        <a:p>
          <a:endParaRPr lang="en-US"/>
        </a:p>
      </dgm:t>
    </dgm:pt>
    <dgm:pt modelId="{3DE25170-E36E-4B93-BAA5-E9916532749A}">
      <dgm:prSet/>
      <dgm:spPr/>
      <dgm:t>
        <a:bodyPr/>
        <a:lstStyle/>
        <a:p>
          <a:r>
            <a:rPr lang="lv-LV"/>
            <a:t>Tirdziņš ir skolēnu uzņēmējdarbības kulminācija.</a:t>
          </a:r>
          <a:endParaRPr lang="en-US"/>
        </a:p>
      </dgm:t>
    </dgm:pt>
    <dgm:pt modelId="{9CD2FC60-0D5C-4C36-8F0B-9B5FB628B1AD}" type="parTrans" cxnId="{129DB886-2A82-4C40-B094-B4A8BBCC0385}">
      <dgm:prSet/>
      <dgm:spPr/>
      <dgm:t>
        <a:bodyPr/>
        <a:lstStyle/>
        <a:p>
          <a:endParaRPr lang="en-US"/>
        </a:p>
      </dgm:t>
    </dgm:pt>
    <dgm:pt modelId="{06A9C669-52B4-469E-A3DF-C39221FEC475}" type="sibTrans" cxnId="{129DB886-2A82-4C40-B094-B4A8BBCC0385}">
      <dgm:prSet/>
      <dgm:spPr/>
      <dgm:t>
        <a:bodyPr/>
        <a:lstStyle/>
        <a:p>
          <a:endParaRPr lang="en-US"/>
        </a:p>
      </dgm:t>
    </dgm:pt>
    <dgm:pt modelId="{BD8E0E93-0CFF-40F5-85BF-642341BE6846}" type="pres">
      <dgm:prSet presAssocID="{0B074381-D72D-43B8-A4A8-B3FE63F9282D}" presName="diagram" presStyleCnt="0">
        <dgm:presLayoutVars>
          <dgm:dir/>
          <dgm:resizeHandles val="exact"/>
        </dgm:presLayoutVars>
      </dgm:prSet>
      <dgm:spPr/>
    </dgm:pt>
    <dgm:pt modelId="{1B21C769-6903-4168-9374-E4EFBC662015}" type="pres">
      <dgm:prSet presAssocID="{DC59093B-CF15-40EE-BF4E-E5E261833F6D}" presName="node" presStyleLbl="node1" presStyleIdx="0" presStyleCnt="9">
        <dgm:presLayoutVars>
          <dgm:bulletEnabled val="1"/>
        </dgm:presLayoutVars>
      </dgm:prSet>
      <dgm:spPr/>
    </dgm:pt>
    <dgm:pt modelId="{9D606564-6AAA-48AF-9D92-8A550C9E2C17}" type="pres">
      <dgm:prSet presAssocID="{9E7B8D52-7458-4844-941A-2343EAB3C381}" presName="sibTrans" presStyleCnt="0"/>
      <dgm:spPr/>
    </dgm:pt>
    <dgm:pt modelId="{9ACC92F5-F97C-4E8E-895B-D67FB4D93D96}" type="pres">
      <dgm:prSet presAssocID="{9B13F8E7-F921-420A-BE46-BEF7BDD18C27}" presName="node" presStyleLbl="node1" presStyleIdx="1" presStyleCnt="9">
        <dgm:presLayoutVars>
          <dgm:bulletEnabled val="1"/>
        </dgm:presLayoutVars>
      </dgm:prSet>
      <dgm:spPr/>
    </dgm:pt>
    <dgm:pt modelId="{F2235DBF-716B-4418-8685-70D14C1DC92C}" type="pres">
      <dgm:prSet presAssocID="{42186AF7-F295-4094-87C1-5D5B3074845F}" presName="sibTrans" presStyleCnt="0"/>
      <dgm:spPr/>
    </dgm:pt>
    <dgm:pt modelId="{B7B270E5-73A2-4569-B267-7CD4FFF7E62A}" type="pres">
      <dgm:prSet presAssocID="{5BF04656-59F3-4CC9-B4BC-32339A745E29}" presName="node" presStyleLbl="node1" presStyleIdx="2" presStyleCnt="9">
        <dgm:presLayoutVars>
          <dgm:bulletEnabled val="1"/>
        </dgm:presLayoutVars>
      </dgm:prSet>
      <dgm:spPr/>
    </dgm:pt>
    <dgm:pt modelId="{15287DAB-783E-44D1-BD51-1D3AF0B2C0D1}" type="pres">
      <dgm:prSet presAssocID="{682EFF66-9996-47DA-A08D-410CC4DD2C8E}" presName="sibTrans" presStyleCnt="0"/>
      <dgm:spPr/>
    </dgm:pt>
    <dgm:pt modelId="{99D34605-4986-416C-BBBC-6E9B20B89ACE}" type="pres">
      <dgm:prSet presAssocID="{AF447C96-330B-4E1D-84B8-233EA3AE43DB}" presName="node" presStyleLbl="node1" presStyleIdx="3" presStyleCnt="9">
        <dgm:presLayoutVars>
          <dgm:bulletEnabled val="1"/>
        </dgm:presLayoutVars>
      </dgm:prSet>
      <dgm:spPr/>
    </dgm:pt>
    <dgm:pt modelId="{12699CCD-DCE9-40F5-B533-9EDFE8370B4D}" type="pres">
      <dgm:prSet presAssocID="{77DD3163-A9E6-41C6-95FA-28BF0796CF42}" presName="sibTrans" presStyleCnt="0"/>
      <dgm:spPr/>
    </dgm:pt>
    <dgm:pt modelId="{C5E3EC7D-F084-47CE-B0CB-A337674E9907}" type="pres">
      <dgm:prSet presAssocID="{3B27FFC4-B261-4D7D-9B72-63770028234A}" presName="node" presStyleLbl="node1" presStyleIdx="4" presStyleCnt="9">
        <dgm:presLayoutVars>
          <dgm:bulletEnabled val="1"/>
        </dgm:presLayoutVars>
      </dgm:prSet>
      <dgm:spPr/>
    </dgm:pt>
    <dgm:pt modelId="{569C70B6-54AC-448E-927B-28E9F51C4164}" type="pres">
      <dgm:prSet presAssocID="{2E81AD66-0C59-4EC5-A7DB-626D37BF018E}" presName="sibTrans" presStyleCnt="0"/>
      <dgm:spPr/>
    </dgm:pt>
    <dgm:pt modelId="{721C9377-6AA2-41AA-8603-D403A1A25C12}" type="pres">
      <dgm:prSet presAssocID="{277B8EB1-CC3E-4725-BCA7-905B95A67F0C}" presName="node" presStyleLbl="node1" presStyleIdx="5" presStyleCnt="9">
        <dgm:presLayoutVars>
          <dgm:bulletEnabled val="1"/>
        </dgm:presLayoutVars>
      </dgm:prSet>
      <dgm:spPr/>
    </dgm:pt>
    <dgm:pt modelId="{0DD9F22B-B378-42C1-9617-67FE42259EB2}" type="pres">
      <dgm:prSet presAssocID="{B44B8B33-129C-4258-AC5D-9D395AE3DE0E}" presName="sibTrans" presStyleCnt="0"/>
      <dgm:spPr/>
    </dgm:pt>
    <dgm:pt modelId="{515F2FBD-D92F-4B37-80AB-F8DA454B21CA}" type="pres">
      <dgm:prSet presAssocID="{8A75291C-D79F-410F-850C-F104B373EB83}" presName="node" presStyleLbl="node1" presStyleIdx="6" presStyleCnt="9">
        <dgm:presLayoutVars>
          <dgm:bulletEnabled val="1"/>
        </dgm:presLayoutVars>
      </dgm:prSet>
      <dgm:spPr/>
    </dgm:pt>
    <dgm:pt modelId="{8BA9984B-DBD8-449A-8045-2D3ED312CFF0}" type="pres">
      <dgm:prSet presAssocID="{546444EA-FAE6-49D3-93A6-1238DCE26257}" presName="sibTrans" presStyleCnt="0"/>
      <dgm:spPr/>
    </dgm:pt>
    <dgm:pt modelId="{E7CF3781-C535-4CCD-B121-D46F988F2C6E}" type="pres">
      <dgm:prSet presAssocID="{47A825EA-7FF0-430C-8C45-FF9CD6E1E829}" presName="node" presStyleLbl="node1" presStyleIdx="7" presStyleCnt="9">
        <dgm:presLayoutVars>
          <dgm:bulletEnabled val="1"/>
        </dgm:presLayoutVars>
      </dgm:prSet>
      <dgm:spPr/>
    </dgm:pt>
    <dgm:pt modelId="{B047127C-3FB1-4997-91A5-88B4F0142137}" type="pres">
      <dgm:prSet presAssocID="{2D3B0751-4EB7-44EC-A459-5BDF0FD6CFBD}" presName="sibTrans" presStyleCnt="0"/>
      <dgm:spPr/>
    </dgm:pt>
    <dgm:pt modelId="{64DB4F85-DB8E-45D6-BB11-005357D21E5D}" type="pres">
      <dgm:prSet presAssocID="{3DE25170-E36E-4B93-BAA5-E9916532749A}" presName="node" presStyleLbl="node1" presStyleIdx="8" presStyleCnt="9">
        <dgm:presLayoutVars>
          <dgm:bulletEnabled val="1"/>
        </dgm:presLayoutVars>
      </dgm:prSet>
      <dgm:spPr/>
    </dgm:pt>
  </dgm:ptLst>
  <dgm:cxnLst>
    <dgm:cxn modelId="{B3687605-0CDF-4A48-9014-190789C07C5E}" srcId="{0B074381-D72D-43B8-A4A8-B3FE63F9282D}" destId="{47A825EA-7FF0-430C-8C45-FF9CD6E1E829}" srcOrd="7" destOrd="0" parTransId="{CBD34E94-543F-40F3-BA13-2E5326D249E2}" sibTransId="{2D3B0751-4EB7-44EC-A459-5BDF0FD6CFBD}"/>
    <dgm:cxn modelId="{31F57F13-3A5E-4BAF-8670-87BA0311BDA5}" type="presOf" srcId="{5BF04656-59F3-4CC9-B4BC-32339A745E29}" destId="{B7B270E5-73A2-4569-B267-7CD4FFF7E62A}" srcOrd="0" destOrd="0" presId="urn:microsoft.com/office/officeart/2005/8/layout/default"/>
    <dgm:cxn modelId="{5585B727-D0DE-4928-ADC8-3D9D64FFF3E9}" type="presOf" srcId="{DC59093B-CF15-40EE-BF4E-E5E261833F6D}" destId="{1B21C769-6903-4168-9374-E4EFBC662015}" srcOrd="0" destOrd="0" presId="urn:microsoft.com/office/officeart/2005/8/layout/default"/>
    <dgm:cxn modelId="{EB6A5039-35AF-49D3-9D55-46A74D18D0C7}" srcId="{0B074381-D72D-43B8-A4A8-B3FE63F9282D}" destId="{3B27FFC4-B261-4D7D-9B72-63770028234A}" srcOrd="4" destOrd="0" parTransId="{2187FA44-A0D6-44C1-8234-9A0F64EFBBD4}" sibTransId="{2E81AD66-0C59-4EC5-A7DB-626D37BF018E}"/>
    <dgm:cxn modelId="{27C18B44-4050-4CFC-A927-B12993A515F1}" type="presOf" srcId="{AF447C96-330B-4E1D-84B8-233EA3AE43DB}" destId="{99D34605-4986-416C-BBBC-6E9B20B89ACE}" srcOrd="0" destOrd="0" presId="urn:microsoft.com/office/officeart/2005/8/layout/default"/>
    <dgm:cxn modelId="{5F902267-8A86-43F4-A6C8-7DF812FDE018}" type="presOf" srcId="{47A825EA-7FF0-430C-8C45-FF9CD6E1E829}" destId="{E7CF3781-C535-4CCD-B121-D46F988F2C6E}" srcOrd="0" destOrd="0" presId="urn:microsoft.com/office/officeart/2005/8/layout/default"/>
    <dgm:cxn modelId="{CE570A54-CCAE-4D6B-B639-CFD3F3C1F455}" type="presOf" srcId="{277B8EB1-CC3E-4725-BCA7-905B95A67F0C}" destId="{721C9377-6AA2-41AA-8603-D403A1A25C12}" srcOrd="0" destOrd="0" presId="urn:microsoft.com/office/officeart/2005/8/layout/default"/>
    <dgm:cxn modelId="{AA785674-67A1-4CA7-8DF3-2E988CFABF45}" type="presOf" srcId="{3DE25170-E36E-4B93-BAA5-E9916532749A}" destId="{64DB4F85-DB8E-45D6-BB11-005357D21E5D}" srcOrd="0" destOrd="0" presId="urn:microsoft.com/office/officeart/2005/8/layout/default"/>
    <dgm:cxn modelId="{1A9D9675-6343-47C6-B101-73C312A4396E}" srcId="{0B074381-D72D-43B8-A4A8-B3FE63F9282D}" destId="{AF447C96-330B-4E1D-84B8-233EA3AE43DB}" srcOrd="3" destOrd="0" parTransId="{024AD685-23E1-486A-9822-4F6B465536FB}" sibTransId="{77DD3163-A9E6-41C6-95FA-28BF0796CF42}"/>
    <dgm:cxn modelId="{7057657D-95B5-4F8F-84FE-541F2574FCFC}" srcId="{0B074381-D72D-43B8-A4A8-B3FE63F9282D}" destId="{277B8EB1-CC3E-4725-BCA7-905B95A67F0C}" srcOrd="5" destOrd="0" parTransId="{5989C16C-6759-453A-B4FA-B07A29CFDB48}" sibTransId="{B44B8B33-129C-4258-AC5D-9D395AE3DE0E}"/>
    <dgm:cxn modelId="{129DB886-2A82-4C40-B094-B4A8BBCC0385}" srcId="{0B074381-D72D-43B8-A4A8-B3FE63F9282D}" destId="{3DE25170-E36E-4B93-BAA5-E9916532749A}" srcOrd="8" destOrd="0" parTransId="{9CD2FC60-0D5C-4C36-8F0B-9B5FB628B1AD}" sibTransId="{06A9C669-52B4-469E-A3DF-C39221FEC475}"/>
    <dgm:cxn modelId="{A8EDF193-8F2F-49A1-AE76-D1B4B53363D4}" srcId="{0B074381-D72D-43B8-A4A8-B3FE63F9282D}" destId="{8A75291C-D79F-410F-850C-F104B373EB83}" srcOrd="6" destOrd="0" parTransId="{6B231BEF-44D6-4A03-955C-FA108D02D035}" sibTransId="{546444EA-FAE6-49D3-93A6-1238DCE26257}"/>
    <dgm:cxn modelId="{34305EA0-7F40-4A2B-9A47-B295B3B50BB6}" type="presOf" srcId="{3B27FFC4-B261-4D7D-9B72-63770028234A}" destId="{C5E3EC7D-F084-47CE-B0CB-A337674E9907}" srcOrd="0" destOrd="0" presId="urn:microsoft.com/office/officeart/2005/8/layout/default"/>
    <dgm:cxn modelId="{E9BE5FCE-F752-430B-B8D0-1618788683AA}" type="presOf" srcId="{0B074381-D72D-43B8-A4A8-B3FE63F9282D}" destId="{BD8E0E93-0CFF-40F5-85BF-642341BE6846}" srcOrd="0" destOrd="0" presId="urn:microsoft.com/office/officeart/2005/8/layout/default"/>
    <dgm:cxn modelId="{718AA6D3-D04B-43F7-97E1-554822995C8B}" srcId="{0B074381-D72D-43B8-A4A8-B3FE63F9282D}" destId="{DC59093B-CF15-40EE-BF4E-E5E261833F6D}" srcOrd="0" destOrd="0" parTransId="{AD9059FC-F234-4064-A5A3-DEDEC7AA1E32}" sibTransId="{9E7B8D52-7458-4844-941A-2343EAB3C381}"/>
    <dgm:cxn modelId="{4C28AAD4-28F3-4D33-AFEF-4A3864F577CB}" type="presOf" srcId="{8A75291C-D79F-410F-850C-F104B373EB83}" destId="{515F2FBD-D92F-4B37-80AB-F8DA454B21CA}" srcOrd="0" destOrd="0" presId="urn:microsoft.com/office/officeart/2005/8/layout/default"/>
    <dgm:cxn modelId="{A7864DE5-A21E-4014-8CDC-6973E64275A6}" type="presOf" srcId="{9B13F8E7-F921-420A-BE46-BEF7BDD18C27}" destId="{9ACC92F5-F97C-4E8E-895B-D67FB4D93D96}" srcOrd="0" destOrd="0" presId="urn:microsoft.com/office/officeart/2005/8/layout/default"/>
    <dgm:cxn modelId="{168315ED-5125-4076-B246-C01936D7BD4F}" srcId="{0B074381-D72D-43B8-A4A8-B3FE63F9282D}" destId="{5BF04656-59F3-4CC9-B4BC-32339A745E29}" srcOrd="2" destOrd="0" parTransId="{0376D25C-D848-4AF7-82E7-B8EE5698EDBF}" sibTransId="{682EFF66-9996-47DA-A08D-410CC4DD2C8E}"/>
    <dgm:cxn modelId="{9833DFFD-6D22-44A0-A8E9-EC7D696E8307}" srcId="{0B074381-D72D-43B8-A4A8-B3FE63F9282D}" destId="{9B13F8E7-F921-420A-BE46-BEF7BDD18C27}" srcOrd="1" destOrd="0" parTransId="{4D71F071-0EAC-451B-BED3-0DFC4145C7B3}" sibTransId="{42186AF7-F295-4094-87C1-5D5B3074845F}"/>
    <dgm:cxn modelId="{A730E091-8182-48ED-B1A7-2EC40CEDE3C3}" type="presParOf" srcId="{BD8E0E93-0CFF-40F5-85BF-642341BE6846}" destId="{1B21C769-6903-4168-9374-E4EFBC662015}" srcOrd="0" destOrd="0" presId="urn:microsoft.com/office/officeart/2005/8/layout/default"/>
    <dgm:cxn modelId="{63D5A359-0900-4A2A-9E98-C3B6FDE59938}" type="presParOf" srcId="{BD8E0E93-0CFF-40F5-85BF-642341BE6846}" destId="{9D606564-6AAA-48AF-9D92-8A550C9E2C17}" srcOrd="1" destOrd="0" presId="urn:microsoft.com/office/officeart/2005/8/layout/default"/>
    <dgm:cxn modelId="{50DAC9EF-C3BE-4D08-8165-546E3D824502}" type="presParOf" srcId="{BD8E0E93-0CFF-40F5-85BF-642341BE6846}" destId="{9ACC92F5-F97C-4E8E-895B-D67FB4D93D96}" srcOrd="2" destOrd="0" presId="urn:microsoft.com/office/officeart/2005/8/layout/default"/>
    <dgm:cxn modelId="{25995124-DB21-49F4-BAC5-3E338DC28D7B}" type="presParOf" srcId="{BD8E0E93-0CFF-40F5-85BF-642341BE6846}" destId="{F2235DBF-716B-4418-8685-70D14C1DC92C}" srcOrd="3" destOrd="0" presId="urn:microsoft.com/office/officeart/2005/8/layout/default"/>
    <dgm:cxn modelId="{FE30AF67-EEA3-4A33-B500-B840FB185C9D}" type="presParOf" srcId="{BD8E0E93-0CFF-40F5-85BF-642341BE6846}" destId="{B7B270E5-73A2-4569-B267-7CD4FFF7E62A}" srcOrd="4" destOrd="0" presId="urn:microsoft.com/office/officeart/2005/8/layout/default"/>
    <dgm:cxn modelId="{FFFC8E07-9B0D-4BD6-9E42-FF948D1E3AC1}" type="presParOf" srcId="{BD8E0E93-0CFF-40F5-85BF-642341BE6846}" destId="{15287DAB-783E-44D1-BD51-1D3AF0B2C0D1}" srcOrd="5" destOrd="0" presId="urn:microsoft.com/office/officeart/2005/8/layout/default"/>
    <dgm:cxn modelId="{BC5E884A-7593-48A7-8865-57125A856943}" type="presParOf" srcId="{BD8E0E93-0CFF-40F5-85BF-642341BE6846}" destId="{99D34605-4986-416C-BBBC-6E9B20B89ACE}" srcOrd="6" destOrd="0" presId="urn:microsoft.com/office/officeart/2005/8/layout/default"/>
    <dgm:cxn modelId="{FD1E6B3A-6562-4794-8C75-F046D292A245}" type="presParOf" srcId="{BD8E0E93-0CFF-40F5-85BF-642341BE6846}" destId="{12699CCD-DCE9-40F5-B533-9EDFE8370B4D}" srcOrd="7" destOrd="0" presId="urn:microsoft.com/office/officeart/2005/8/layout/default"/>
    <dgm:cxn modelId="{945ED1FF-C4BF-4237-B725-DB80BA63468F}" type="presParOf" srcId="{BD8E0E93-0CFF-40F5-85BF-642341BE6846}" destId="{C5E3EC7D-F084-47CE-B0CB-A337674E9907}" srcOrd="8" destOrd="0" presId="urn:microsoft.com/office/officeart/2005/8/layout/default"/>
    <dgm:cxn modelId="{3B546DF6-0FB7-434B-AA1D-BCBE55355392}" type="presParOf" srcId="{BD8E0E93-0CFF-40F5-85BF-642341BE6846}" destId="{569C70B6-54AC-448E-927B-28E9F51C4164}" srcOrd="9" destOrd="0" presId="urn:microsoft.com/office/officeart/2005/8/layout/default"/>
    <dgm:cxn modelId="{33ED9DBF-5E88-478B-A561-441F5BC746E3}" type="presParOf" srcId="{BD8E0E93-0CFF-40F5-85BF-642341BE6846}" destId="{721C9377-6AA2-41AA-8603-D403A1A25C12}" srcOrd="10" destOrd="0" presId="urn:microsoft.com/office/officeart/2005/8/layout/default"/>
    <dgm:cxn modelId="{A0D21712-D699-4EB1-BAD2-360C16568546}" type="presParOf" srcId="{BD8E0E93-0CFF-40F5-85BF-642341BE6846}" destId="{0DD9F22B-B378-42C1-9617-67FE42259EB2}" srcOrd="11" destOrd="0" presId="urn:microsoft.com/office/officeart/2005/8/layout/default"/>
    <dgm:cxn modelId="{2328DB70-8809-4273-910C-A3241C26D9D6}" type="presParOf" srcId="{BD8E0E93-0CFF-40F5-85BF-642341BE6846}" destId="{515F2FBD-D92F-4B37-80AB-F8DA454B21CA}" srcOrd="12" destOrd="0" presId="urn:microsoft.com/office/officeart/2005/8/layout/default"/>
    <dgm:cxn modelId="{F2C22887-662F-4D66-AD9A-EE7FF918870A}" type="presParOf" srcId="{BD8E0E93-0CFF-40F5-85BF-642341BE6846}" destId="{8BA9984B-DBD8-449A-8045-2D3ED312CFF0}" srcOrd="13" destOrd="0" presId="urn:microsoft.com/office/officeart/2005/8/layout/default"/>
    <dgm:cxn modelId="{AD116D78-663E-45FC-A4D9-6007CD1DBD70}" type="presParOf" srcId="{BD8E0E93-0CFF-40F5-85BF-642341BE6846}" destId="{E7CF3781-C535-4CCD-B121-D46F988F2C6E}" srcOrd="14" destOrd="0" presId="urn:microsoft.com/office/officeart/2005/8/layout/default"/>
    <dgm:cxn modelId="{41649338-C330-41AC-B9FF-9C1491E12AC0}" type="presParOf" srcId="{BD8E0E93-0CFF-40F5-85BF-642341BE6846}" destId="{B047127C-3FB1-4997-91A5-88B4F0142137}" srcOrd="15" destOrd="0" presId="urn:microsoft.com/office/officeart/2005/8/layout/default"/>
    <dgm:cxn modelId="{CE3FCC64-EDC2-4E5C-9BDB-BA39CEFAEC6A}" type="presParOf" srcId="{BD8E0E93-0CFF-40F5-85BF-642341BE6846}" destId="{64DB4F85-DB8E-45D6-BB11-005357D21E5D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C04A68D-7A97-455F-8926-699A2B2CE0FF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0554B24-CB08-4538-9D92-5C79F20BD249}">
      <dgm:prSet/>
      <dgm:spPr/>
      <dgm:t>
        <a:bodyPr/>
        <a:lstStyle/>
        <a:p>
          <a:r>
            <a:rPr lang="lv-LV" b="0" i="0" baseline="0"/>
            <a:t>Sākt ar vienkāršām idejām. </a:t>
          </a:r>
          <a:endParaRPr lang="en-US"/>
        </a:p>
      </dgm:t>
    </dgm:pt>
    <dgm:pt modelId="{74420564-58B7-4B0A-B5D7-D280D1733FA2}" type="parTrans" cxnId="{047EE0DC-ED07-4623-8D29-79F43F70CE79}">
      <dgm:prSet/>
      <dgm:spPr/>
      <dgm:t>
        <a:bodyPr/>
        <a:lstStyle/>
        <a:p>
          <a:endParaRPr lang="en-US"/>
        </a:p>
      </dgm:t>
    </dgm:pt>
    <dgm:pt modelId="{F2FD39A7-5510-46C3-B29C-883F00164F7B}" type="sibTrans" cxnId="{047EE0DC-ED07-4623-8D29-79F43F70CE79}">
      <dgm:prSet/>
      <dgm:spPr/>
      <dgm:t>
        <a:bodyPr/>
        <a:lstStyle/>
        <a:p>
          <a:endParaRPr lang="en-US"/>
        </a:p>
      </dgm:t>
    </dgm:pt>
    <dgm:pt modelId="{B234418B-123D-4FAB-8BEC-10EF86457F27}">
      <dgm:prSet/>
      <dgm:spPr/>
      <dgm:t>
        <a:bodyPr/>
        <a:lstStyle/>
        <a:p>
          <a:r>
            <a:rPr lang="lv-LV" b="0" i="0" baseline="0"/>
            <a:t>Veidot skolēnu atbildību. </a:t>
          </a:r>
          <a:endParaRPr lang="en-US"/>
        </a:p>
      </dgm:t>
    </dgm:pt>
    <dgm:pt modelId="{958B868C-D38E-4BA6-8AF5-4566DAA5C832}" type="parTrans" cxnId="{AAF0DD6D-D999-45D7-AA71-1BBF552840A3}">
      <dgm:prSet/>
      <dgm:spPr/>
      <dgm:t>
        <a:bodyPr/>
        <a:lstStyle/>
        <a:p>
          <a:endParaRPr lang="en-US"/>
        </a:p>
      </dgm:t>
    </dgm:pt>
    <dgm:pt modelId="{621DA784-2170-42F9-A180-90EDEA67A8E0}" type="sibTrans" cxnId="{AAF0DD6D-D999-45D7-AA71-1BBF552840A3}">
      <dgm:prSet/>
      <dgm:spPr/>
      <dgm:t>
        <a:bodyPr/>
        <a:lstStyle/>
        <a:p>
          <a:endParaRPr lang="en-US"/>
        </a:p>
      </dgm:t>
    </dgm:pt>
    <dgm:pt modelId="{A538054F-DB90-4BE8-BF8F-6ED891B4144A}">
      <dgm:prSet/>
      <dgm:spPr/>
      <dgm:t>
        <a:bodyPr/>
        <a:lstStyle/>
        <a:p>
          <a:r>
            <a:rPr lang="lv-LV" b="0" i="0" baseline="0"/>
            <a:t>Pieļaut kļūdas kā mācīšanās daļu. </a:t>
          </a:r>
          <a:endParaRPr lang="en-US"/>
        </a:p>
      </dgm:t>
    </dgm:pt>
    <dgm:pt modelId="{B4A3B977-E83E-4D6C-BF9E-B0622C64732D}" type="parTrans" cxnId="{8691F383-29F8-4208-A9EC-195828A68F45}">
      <dgm:prSet/>
      <dgm:spPr/>
      <dgm:t>
        <a:bodyPr/>
        <a:lstStyle/>
        <a:p>
          <a:endParaRPr lang="en-US"/>
        </a:p>
      </dgm:t>
    </dgm:pt>
    <dgm:pt modelId="{C506B337-7C39-4A8F-ACDC-65B6A1C96183}" type="sibTrans" cxnId="{8691F383-29F8-4208-A9EC-195828A68F45}">
      <dgm:prSet/>
      <dgm:spPr/>
      <dgm:t>
        <a:bodyPr/>
        <a:lstStyle/>
        <a:p>
          <a:endParaRPr lang="en-US"/>
        </a:p>
      </dgm:t>
    </dgm:pt>
    <dgm:pt modelId="{BC32E11A-9111-4EE3-A466-3AA3026175DE}">
      <dgm:prSet/>
      <dgm:spPr/>
      <dgm:t>
        <a:bodyPr/>
        <a:lstStyle/>
        <a:p>
          <a:r>
            <a:rPr lang="lv-LV" b="0" i="0" baseline="0"/>
            <a:t>Uzsvērt procesu, ne tikai peļņu. </a:t>
          </a:r>
          <a:endParaRPr lang="en-US"/>
        </a:p>
      </dgm:t>
    </dgm:pt>
    <dgm:pt modelId="{06E356D8-7D1C-4B9A-ACE2-A63E45A28B9C}" type="parTrans" cxnId="{A21F34CF-ED05-4271-93DE-A49930693E1F}">
      <dgm:prSet/>
      <dgm:spPr/>
      <dgm:t>
        <a:bodyPr/>
        <a:lstStyle/>
        <a:p>
          <a:endParaRPr lang="en-US"/>
        </a:p>
      </dgm:t>
    </dgm:pt>
    <dgm:pt modelId="{114CD577-A893-4486-A7ED-A31A2EF9580E}" type="sibTrans" cxnId="{A21F34CF-ED05-4271-93DE-A49930693E1F}">
      <dgm:prSet/>
      <dgm:spPr/>
      <dgm:t>
        <a:bodyPr/>
        <a:lstStyle/>
        <a:p>
          <a:endParaRPr lang="en-US"/>
        </a:p>
      </dgm:t>
    </dgm:pt>
    <dgm:pt modelId="{6E9B48D7-36A3-47D0-85F7-C96A243209C8}">
      <dgm:prSet/>
      <dgm:spPr/>
      <dgm:t>
        <a:bodyPr/>
        <a:lstStyle/>
        <a:p>
          <a:r>
            <a:rPr lang="lv-LV" b="0" i="0" baseline="0"/>
            <a:t>Regulāri svinēt sasniegumus. </a:t>
          </a:r>
          <a:endParaRPr lang="en-US"/>
        </a:p>
      </dgm:t>
    </dgm:pt>
    <dgm:pt modelId="{FD6C9176-17EA-4193-942E-D5D860650C22}" type="parTrans" cxnId="{88758811-55BB-4100-AD6C-335E824D7C6E}">
      <dgm:prSet/>
      <dgm:spPr/>
      <dgm:t>
        <a:bodyPr/>
        <a:lstStyle/>
        <a:p>
          <a:endParaRPr lang="en-US"/>
        </a:p>
      </dgm:t>
    </dgm:pt>
    <dgm:pt modelId="{852120E9-EC0F-4289-9597-9BDA5E1E9881}" type="sibTrans" cxnId="{88758811-55BB-4100-AD6C-335E824D7C6E}">
      <dgm:prSet/>
      <dgm:spPr/>
      <dgm:t>
        <a:bodyPr/>
        <a:lstStyle/>
        <a:p>
          <a:endParaRPr lang="en-US"/>
        </a:p>
      </dgm:t>
    </dgm:pt>
    <dgm:pt modelId="{55E67FD5-E5BB-4C4D-839B-6D07D564FA45}">
      <dgm:prSet/>
      <dgm:spPr/>
      <dgm:t>
        <a:bodyPr/>
        <a:lstStyle/>
        <a:p>
          <a:r>
            <a:rPr lang="lv-LV" b="0" i="0" baseline="0"/>
            <a:t>Veidot pozitīvu uzņēmējdarbības kultūru skolā. </a:t>
          </a:r>
          <a:endParaRPr lang="en-US"/>
        </a:p>
      </dgm:t>
    </dgm:pt>
    <dgm:pt modelId="{0596B552-1750-4283-8519-642D9A182863}" type="parTrans" cxnId="{AA538AA6-FF88-4373-BA34-15E34406DD9E}">
      <dgm:prSet/>
      <dgm:spPr/>
      <dgm:t>
        <a:bodyPr/>
        <a:lstStyle/>
        <a:p>
          <a:endParaRPr lang="en-US"/>
        </a:p>
      </dgm:t>
    </dgm:pt>
    <dgm:pt modelId="{0038649E-98CC-4360-B823-3BEF804282BF}" type="sibTrans" cxnId="{AA538AA6-FF88-4373-BA34-15E34406DD9E}">
      <dgm:prSet/>
      <dgm:spPr/>
      <dgm:t>
        <a:bodyPr/>
        <a:lstStyle/>
        <a:p>
          <a:endParaRPr lang="en-US"/>
        </a:p>
      </dgm:t>
    </dgm:pt>
    <dgm:pt modelId="{F0D6E96E-A7E0-4DAC-9224-1A1C809181AD}" type="pres">
      <dgm:prSet presAssocID="{7C04A68D-7A97-455F-8926-699A2B2CE0FF}" presName="vert0" presStyleCnt="0">
        <dgm:presLayoutVars>
          <dgm:dir/>
          <dgm:animOne val="branch"/>
          <dgm:animLvl val="lvl"/>
        </dgm:presLayoutVars>
      </dgm:prSet>
      <dgm:spPr/>
    </dgm:pt>
    <dgm:pt modelId="{2797DE46-1D9E-40AF-8DB8-1EF091FED640}" type="pres">
      <dgm:prSet presAssocID="{80554B24-CB08-4538-9D92-5C79F20BD249}" presName="thickLine" presStyleLbl="alignNode1" presStyleIdx="0" presStyleCnt="6"/>
      <dgm:spPr/>
    </dgm:pt>
    <dgm:pt modelId="{A4DAE80A-ADB1-4BB4-ADA5-A387D7B26DAF}" type="pres">
      <dgm:prSet presAssocID="{80554B24-CB08-4538-9D92-5C79F20BD249}" presName="horz1" presStyleCnt="0"/>
      <dgm:spPr/>
    </dgm:pt>
    <dgm:pt modelId="{78063D49-2747-4FED-95F2-E78B1D655DA3}" type="pres">
      <dgm:prSet presAssocID="{80554B24-CB08-4538-9D92-5C79F20BD249}" presName="tx1" presStyleLbl="revTx" presStyleIdx="0" presStyleCnt="6"/>
      <dgm:spPr/>
    </dgm:pt>
    <dgm:pt modelId="{543E87B1-2C58-4624-9213-3DE4A486084C}" type="pres">
      <dgm:prSet presAssocID="{80554B24-CB08-4538-9D92-5C79F20BD249}" presName="vert1" presStyleCnt="0"/>
      <dgm:spPr/>
    </dgm:pt>
    <dgm:pt modelId="{E571DB27-623E-4B56-92BD-1F8C1E6B9E4D}" type="pres">
      <dgm:prSet presAssocID="{B234418B-123D-4FAB-8BEC-10EF86457F27}" presName="thickLine" presStyleLbl="alignNode1" presStyleIdx="1" presStyleCnt="6"/>
      <dgm:spPr/>
    </dgm:pt>
    <dgm:pt modelId="{B2E86049-267A-412B-94D1-0B82DC9F61D9}" type="pres">
      <dgm:prSet presAssocID="{B234418B-123D-4FAB-8BEC-10EF86457F27}" presName="horz1" presStyleCnt="0"/>
      <dgm:spPr/>
    </dgm:pt>
    <dgm:pt modelId="{F068C3D0-2CF1-425B-9871-FBDB8D1AF9BB}" type="pres">
      <dgm:prSet presAssocID="{B234418B-123D-4FAB-8BEC-10EF86457F27}" presName="tx1" presStyleLbl="revTx" presStyleIdx="1" presStyleCnt="6"/>
      <dgm:spPr/>
    </dgm:pt>
    <dgm:pt modelId="{1DF6CB87-D235-427C-BBF1-338624BBEECD}" type="pres">
      <dgm:prSet presAssocID="{B234418B-123D-4FAB-8BEC-10EF86457F27}" presName="vert1" presStyleCnt="0"/>
      <dgm:spPr/>
    </dgm:pt>
    <dgm:pt modelId="{2E817B4D-D9DB-43F6-A095-E6D498AE3917}" type="pres">
      <dgm:prSet presAssocID="{A538054F-DB90-4BE8-BF8F-6ED891B4144A}" presName="thickLine" presStyleLbl="alignNode1" presStyleIdx="2" presStyleCnt="6"/>
      <dgm:spPr/>
    </dgm:pt>
    <dgm:pt modelId="{2C6E39EA-F0F2-46F9-AAEF-D1FDAF598620}" type="pres">
      <dgm:prSet presAssocID="{A538054F-DB90-4BE8-BF8F-6ED891B4144A}" presName="horz1" presStyleCnt="0"/>
      <dgm:spPr/>
    </dgm:pt>
    <dgm:pt modelId="{C35B3CBF-20F0-4566-802F-F62A77F2C473}" type="pres">
      <dgm:prSet presAssocID="{A538054F-DB90-4BE8-BF8F-6ED891B4144A}" presName="tx1" presStyleLbl="revTx" presStyleIdx="2" presStyleCnt="6"/>
      <dgm:spPr/>
    </dgm:pt>
    <dgm:pt modelId="{28EC1C19-F33F-41F1-82B1-4884C67EA362}" type="pres">
      <dgm:prSet presAssocID="{A538054F-DB90-4BE8-BF8F-6ED891B4144A}" presName="vert1" presStyleCnt="0"/>
      <dgm:spPr/>
    </dgm:pt>
    <dgm:pt modelId="{BC201CFE-770A-4334-8C96-539921CC01BB}" type="pres">
      <dgm:prSet presAssocID="{BC32E11A-9111-4EE3-A466-3AA3026175DE}" presName="thickLine" presStyleLbl="alignNode1" presStyleIdx="3" presStyleCnt="6"/>
      <dgm:spPr/>
    </dgm:pt>
    <dgm:pt modelId="{5DEB14FA-05CD-404B-BE8E-D60DC06ECACC}" type="pres">
      <dgm:prSet presAssocID="{BC32E11A-9111-4EE3-A466-3AA3026175DE}" presName="horz1" presStyleCnt="0"/>
      <dgm:spPr/>
    </dgm:pt>
    <dgm:pt modelId="{7A096C1F-9BA7-4EED-B99E-1C18C22C6BD6}" type="pres">
      <dgm:prSet presAssocID="{BC32E11A-9111-4EE3-A466-3AA3026175DE}" presName="tx1" presStyleLbl="revTx" presStyleIdx="3" presStyleCnt="6"/>
      <dgm:spPr/>
    </dgm:pt>
    <dgm:pt modelId="{0DB5352E-30B4-4AA9-B1AB-9A5B0F1DAC65}" type="pres">
      <dgm:prSet presAssocID="{BC32E11A-9111-4EE3-A466-3AA3026175DE}" presName="vert1" presStyleCnt="0"/>
      <dgm:spPr/>
    </dgm:pt>
    <dgm:pt modelId="{A3C6BC4C-6C46-4BD8-AF33-4A850E5DE755}" type="pres">
      <dgm:prSet presAssocID="{6E9B48D7-36A3-47D0-85F7-C96A243209C8}" presName="thickLine" presStyleLbl="alignNode1" presStyleIdx="4" presStyleCnt="6"/>
      <dgm:spPr/>
    </dgm:pt>
    <dgm:pt modelId="{AF51CA63-06BE-4974-8DC7-E8247F7BC681}" type="pres">
      <dgm:prSet presAssocID="{6E9B48D7-36A3-47D0-85F7-C96A243209C8}" presName="horz1" presStyleCnt="0"/>
      <dgm:spPr/>
    </dgm:pt>
    <dgm:pt modelId="{D46411A0-A03F-441B-A30C-AB0D2A987BC1}" type="pres">
      <dgm:prSet presAssocID="{6E9B48D7-36A3-47D0-85F7-C96A243209C8}" presName="tx1" presStyleLbl="revTx" presStyleIdx="4" presStyleCnt="6"/>
      <dgm:spPr/>
    </dgm:pt>
    <dgm:pt modelId="{FB7C1D34-FA5C-4D21-930B-F1C78BCCE5C6}" type="pres">
      <dgm:prSet presAssocID="{6E9B48D7-36A3-47D0-85F7-C96A243209C8}" presName="vert1" presStyleCnt="0"/>
      <dgm:spPr/>
    </dgm:pt>
    <dgm:pt modelId="{59621A7A-05FB-40CC-B55C-53F24075DBE6}" type="pres">
      <dgm:prSet presAssocID="{55E67FD5-E5BB-4C4D-839B-6D07D564FA45}" presName="thickLine" presStyleLbl="alignNode1" presStyleIdx="5" presStyleCnt="6"/>
      <dgm:spPr/>
    </dgm:pt>
    <dgm:pt modelId="{3C851A82-4450-49CB-8FAE-00A4D3869AAA}" type="pres">
      <dgm:prSet presAssocID="{55E67FD5-E5BB-4C4D-839B-6D07D564FA45}" presName="horz1" presStyleCnt="0"/>
      <dgm:spPr/>
    </dgm:pt>
    <dgm:pt modelId="{3AD3E735-5ECC-4641-84A7-F78C223C2428}" type="pres">
      <dgm:prSet presAssocID="{55E67FD5-E5BB-4C4D-839B-6D07D564FA45}" presName="tx1" presStyleLbl="revTx" presStyleIdx="5" presStyleCnt="6"/>
      <dgm:spPr/>
    </dgm:pt>
    <dgm:pt modelId="{9D11A3D9-5CA9-4F1D-A320-EB149AC6F97B}" type="pres">
      <dgm:prSet presAssocID="{55E67FD5-E5BB-4C4D-839B-6D07D564FA45}" presName="vert1" presStyleCnt="0"/>
      <dgm:spPr/>
    </dgm:pt>
  </dgm:ptLst>
  <dgm:cxnLst>
    <dgm:cxn modelId="{88758811-55BB-4100-AD6C-335E824D7C6E}" srcId="{7C04A68D-7A97-455F-8926-699A2B2CE0FF}" destId="{6E9B48D7-36A3-47D0-85F7-C96A243209C8}" srcOrd="4" destOrd="0" parTransId="{FD6C9176-17EA-4193-942E-D5D860650C22}" sibTransId="{852120E9-EC0F-4289-9597-9BDA5E1E9881}"/>
    <dgm:cxn modelId="{15918862-A5FE-470F-8A53-6EFAA625BF33}" type="presOf" srcId="{80554B24-CB08-4538-9D92-5C79F20BD249}" destId="{78063D49-2747-4FED-95F2-E78B1D655DA3}" srcOrd="0" destOrd="0" presId="urn:microsoft.com/office/officeart/2008/layout/LinedList"/>
    <dgm:cxn modelId="{E73E8846-5DAB-4159-9D40-A1DF4318D17C}" type="presOf" srcId="{7C04A68D-7A97-455F-8926-699A2B2CE0FF}" destId="{F0D6E96E-A7E0-4DAC-9224-1A1C809181AD}" srcOrd="0" destOrd="0" presId="urn:microsoft.com/office/officeart/2008/layout/LinedList"/>
    <dgm:cxn modelId="{440B7E4B-5206-4FA7-A521-C7AE0A22272C}" type="presOf" srcId="{55E67FD5-E5BB-4C4D-839B-6D07D564FA45}" destId="{3AD3E735-5ECC-4641-84A7-F78C223C2428}" srcOrd="0" destOrd="0" presId="urn:microsoft.com/office/officeart/2008/layout/LinedList"/>
    <dgm:cxn modelId="{AAF0DD6D-D999-45D7-AA71-1BBF552840A3}" srcId="{7C04A68D-7A97-455F-8926-699A2B2CE0FF}" destId="{B234418B-123D-4FAB-8BEC-10EF86457F27}" srcOrd="1" destOrd="0" parTransId="{958B868C-D38E-4BA6-8AF5-4566DAA5C832}" sibTransId="{621DA784-2170-42F9-A180-90EDEA67A8E0}"/>
    <dgm:cxn modelId="{34387454-B082-4975-AF17-63DEEF7DF4B3}" type="presOf" srcId="{A538054F-DB90-4BE8-BF8F-6ED891B4144A}" destId="{C35B3CBF-20F0-4566-802F-F62A77F2C473}" srcOrd="0" destOrd="0" presId="urn:microsoft.com/office/officeart/2008/layout/LinedList"/>
    <dgm:cxn modelId="{DD43797F-6183-42CE-BF11-54FE29A1BB8F}" type="presOf" srcId="{B234418B-123D-4FAB-8BEC-10EF86457F27}" destId="{F068C3D0-2CF1-425B-9871-FBDB8D1AF9BB}" srcOrd="0" destOrd="0" presId="urn:microsoft.com/office/officeart/2008/layout/LinedList"/>
    <dgm:cxn modelId="{8691F383-29F8-4208-A9EC-195828A68F45}" srcId="{7C04A68D-7A97-455F-8926-699A2B2CE0FF}" destId="{A538054F-DB90-4BE8-BF8F-6ED891B4144A}" srcOrd="2" destOrd="0" parTransId="{B4A3B977-E83E-4D6C-BF9E-B0622C64732D}" sibTransId="{C506B337-7C39-4A8F-ACDC-65B6A1C96183}"/>
    <dgm:cxn modelId="{A17D878E-2271-42AE-9384-B47FE652007D}" type="presOf" srcId="{6E9B48D7-36A3-47D0-85F7-C96A243209C8}" destId="{D46411A0-A03F-441B-A30C-AB0D2A987BC1}" srcOrd="0" destOrd="0" presId="urn:microsoft.com/office/officeart/2008/layout/LinedList"/>
    <dgm:cxn modelId="{AA538AA6-FF88-4373-BA34-15E34406DD9E}" srcId="{7C04A68D-7A97-455F-8926-699A2B2CE0FF}" destId="{55E67FD5-E5BB-4C4D-839B-6D07D564FA45}" srcOrd="5" destOrd="0" parTransId="{0596B552-1750-4283-8519-642D9A182863}" sibTransId="{0038649E-98CC-4360-B823-3BEF804282BF}"/>
    <dgm:cxn modelId="{A21F34CF-ED05-4271-93DE-A49930693E1F}" srcId="{7C04A68D-7A97-455F-8926-699A2B2CE0FF}" destId="{BC32E11A-9111-4EE3-A466-3AA3026175DE}" srcOrd="3" destOrd="0" parTransId="{06E356D8-7D1C-4B9A-ACE2-A63E45A28B9C}" sibTransId="{114CD577-A893-4486-A7ED-A31A2EF9580E}"/>
    <dgm:cxn modelId="{047EE0DC-ED07-4623-8D29-79F43F70CE79}" srcId="{7C04A68D-7A97-455F-8926-699A2B2CE0FF}" destId="{80554B24-CB08-4538-9D92-5C79F20BD249}" srcOrd="0" destOrd="0" parTransId="{74420564-58B7-4B0A-B5D7-D280D1733FA2}" sibTransId="{F2FD39A7-5510-46C3-B29C-883F00164F7B}"/>
    <dgm:cxn modelId="{621C80F3-A0E3-4E60-995E-9D256D2C363E}" type="presOf" srcId="{BC32E11A-9111-4EE3-A466-3AA3026175DE}" destId="{7A096C1F-9BA7-4EED-B99E-1C18C22C6BD6}" srcOrd="0" destOrd="0" presId="urn:microsoft.com/office/officeart/2008/layout/LinedList"/>
    <dgm:cxn modelId="{F4080C3D-374C-4923-B087-6742E8D8467F}" type="presParOf" srcId="{F0D6E96E-A7E0-4DAC-9224-1A1C809181AD}" destId="{2797DE46-1D9E-40AF-8DB8-1EF091FED640}" srcOrd="0" destOrd="0" presId="urn:microsoft.com/office/officeart/2008/layout/LinedList"/>
    <dgm:cxn modelId="{0FA082C3-9C7F-4CB8-90B0-FCF67139A09B}" type="presParOf" srcId="{F0D6E96E-A7E0-4DAC-9224-1A1C809181AD}" destId="{A4DAE80A-ADB1-4BB4-ADA5-A387D7B26DAF}" srcOrd="1" destOrd="0" presId="urn:microsoft.com/office/officeart/2008/layout/LinedList"/>
    <dgm:cxn modelId="{C7F1A88B-04F0-424E-A4D2-306593F0A5BE}" type="presParOf" srcId="{A4DAE80A-ADB1-4BB4-ADA5-A387D7B26DAF}" destId="{78063D49-2747-4FED-95F2-E78B1D655DA3}" srcOrd="0" destOrd="0" presId="urn:microsoft.com/office/officeart/2008/layout/LinedList"/>
    <dgm:cxn modelId="{79740291-2973-470E-B992-D45388988CF4}" type="presParOf" srcId="{A4DAE80A-ADB1-4BB4-ADA5-A387D7B26DAF}" destId="{543E87B1-2C58-4624-9213-3DE4A486084C}" srcOrd="1" destOrd="0" presId="urn:microsoft.com/office/officeart/2008/layout/LinedList"/>
    <dgm:cxn modelId="{3271AEB6-ED25-40B2-ABCA-B1E2B8D8992F}" type="presParOf" srcId="{F0D6E96E-A7E0-4DAC-9224-1A1C809181AD}" destId="{E571DB27-623E-4B56-92BD-1F8C1E6B9E4D}" srcOrd="2" destOrd="0" presId="urn:microsoft.com/office/officeart/2008/layout/LinedList"/>
    <dgm:cxn modelId="{345198F0-69A5-43C7-BDC9-5C33EB667313}" type="presParOf" srcId="{F0D6E96E-A7E0-4DAC-9224-1A1C809181AD}" destId="{B2E86049-267A-412B-94D1-0B82DC9F61D9}" srcOrd="3" destOrd="0" presId="urn:microsoft.com/office/officeart/2008/layout/LinedList"/>
    <dgm:cxn modelId="{35EE714F-A98E-4721-B399-7004DDC9F320}" type="presParOf" srcId="{B2E86049-267A-412B-94D1-0B82DC9F61D9}" destId="{F068C3D0-2CF1-425B-9871-FBDB8D1AF9BB}" srcOrd="0" destOrd="0" presId="urn:microsoft.com/office/officeart/2008/layout/LinedList"/>
    <dgm:cxn modelId="{705E50C3-3AA0-41CA-BE53-895E656E98E0}" type="presParOf" srcId="{B2E86049-267A-412B-94D1-0B82DC9F61D9}" destId="{1DF6CB87-D235-427C-BBF1-338624BBEECD}" srcOrd="1" destOrd="0" presId="urn:microsoft.com/office/officeart/2008/layout/LinedList"/>
    <dgm:cxn modelId="{A22CCE5D-792A-4A41-B0A9-9099C4F2F545}" type="presParOf" srcId="{F0D6E96E-A7E0-4DAC-9224-1A1C809181AD}" destId="{2E817B4D-D9DB-43F6-A095-E6D498AE3917}" srcOrd="4" destOrd="0" presId="urn:microsoft.com/office/officeart/2008/layout/LinedList"/>
    <dgm:cxn modelId="{CCC9F02E-4593-45F0-971B-5C69B6794C52}" type="presParOf" srcId="{F0D6E96E-A7E0-4DAC-9224-1A1C809181AD}" destId="{2C6E39EA-F0F2-46F9-AAEF-D1FDAF598620}" srcOrd="5" destOrd="0" presId="urn:microsoft.com/office/officeart/2008/layout/LinedList"/>
    <dgm:cxn modelId="{71870393-6297-4A6E-B0C5-5090C0E4E7F9}" type="presParOf" srcId="{2C6E39EA-F0F2-46F9-AAEF-D1FDAF598620}" destId="{C35B3CBF-20F0-4566-802F-F62A77F2C473}" srcOrd="0" destOrd="0" presId="urn:microsoft.com/office/officeart/2008/layout/LinedList"/>
    <dgm:cxn modelId="{015BF6A3-9728-40FC-8D41-79ECE09A09E1}" type="presParOf" srcId="{2C6E39EA-F0F2-46F9-AAEF-D1FDAF598620}" destId="{28EC1C19-F33F-41F1-82B1-4884C67EA362}" srcOrd="1" destOrd="0" presId="urn:microsoft.com/office/officeart/2008/layout/LinedList"/>
    <dgm:cxn modelId="{E1008ACA-3A8A-4B76-AE83-81BE730ABDFA}" type="presParOf" srcId="{F0D6E96E-A7E0-4DAC-9224-1A1C809181AD}" destId="{BC201CFE-770A-4334-8C96-539921CC01BB}" srcOrd="6" destOrd="0" presId="urn:microsoft.com/office/officeart/2008/layout/LinedList"/>
    <dgm:cxn modelId="{B3CCCC41-CB94-4357-82B7-5F24B8F69F71}" type="presParOf" srcId="{F0D6E96E-A7E0-4DAC-9224-1A1C809181AD}" destId="{5DEB14FA-05CD-404B-BE8E-D60DC06ECACC}" srcOrd="7" destOrd="0" presId="urn:microsoft.com/office/officeart/2008/layout/LinedList"/>
    <dgm:cxn modelId="{E541197F-B2DB-4A61-93E4-F7C214812181}" type="presParOf" srcId="{5DEB14FA-05CD-404B-BE8E-D60DC06ECACC}" destId="{7A096C1F-9BA7-4EED-B99E-1C18C22C6BD6}" srcOrd="0" destOrd="0" presId="urn:microsoft.com/office/officeart/2008/layout/LinedList"/>
    <dgm:cxn modelId="{A650B092-7956-4BC3-83F8-D42967D30298}" type="presParOf" srcId="{5DEB14FA-05CD-404B-BE8E-D60DC06ECACC}" destId="{0DB5352E-30B4-4AA9-B1AB-9A5B0F1DAC65}" srcOrd="1" destOrd="0" presId="urn:microsoft.com/office/officeart/2008/layout/LinedList"/>
    <dgm:cxn modelId="{C7775240-2070-4FF1-9A0F-82DA68E64E3B}" type="presParOf" srcId="{F0D6E96E-A7E0-4DAC-9224-1A1C809181AD}" destId="{A3C6BC4C-6C46-4BD8-AF33-4A850E5DE755}" srcOrd="8" destOrd="0" presId="urn:microsoft.com/office/officeart/2008/layout/LinedList"/>
    <dgm:cxn modelId="{5AF48FF3-C04E-438A-8F12-6DC599AF682A}" type="presParOf" srcId="{F0D6E96E-A7E0-4DAC-9224-1A1C809181AD}" destId="{AF51CA63-06BE-4974-8DC7-E8247F7BC681}" srcOrd="9" destOrd="0" presId="urn:microsoft.com/office/officeart/2008/layout/LinedList"/>
    <dgm:cxn modelId="{91DCD1C0-3533-4D49-AFD7-505450D9DAE0}" type="presParOf" srcId="{AF51CA63-06BE-4974-8DC7-E8247F7BC681}" destId="{D46411A0-A03F-441B-A30C-AB0D2A987BC1}" srcOrd="0" destOrd="0" presId="urn:microsoft.com/office/officeart/2008/layout/LinedList"/>
    <dgm:cxn modelId="{5AB8672E-120D-418F-88C3-567737836F83}" type="presParOf" srcId="{AF51CA63-06BE-4974-8DC7-E8247F7BC681}" destId="{FB7C1D34-FA5C-4D21-930B-F1C78BCCE5C6}" srcOrd="1" destOrd="0" presId="urn:microsoft.com/office/officeart/2008/layout/LinedList"/>
    <dgm:cxn modelId="{7D83431F-2E79-43E9-9CB1-0CA87D6DBCA5}" type="presParOf" srcId="{F0D6E96E-A7E0-4DAC-9224-1A1C809181AD}" destId="{59621A7A-05FB-40CC-B55C-53F24075DBE6}" srcOrd="10" destOrd="0" presId="urn:microsoft.com/office/officeart/2008/layout/LinedList"/>
    <dgm:cxn modelId="{A29037C7-325D-4D06-9E81-7AFBB74613EE}" type="presParOf" srcId="{F0D6E96E-A7E0-4DAC-9224-1A1C809181AD}" destId="{3C851A82-4450-49CB-8FAE-00A4D3869AAA}" srcOrd="11" destOrd="0" presId="urn:microsoft.com/office/officeart/2008/layout/LinedList"/>
    <dgm:cxn modelId="{401F2191-5586-4C7E-AD7E-7237DE12AD1B}" type="presParOf" srcId="{3C851A82-4450-49CB-8FAE-00A4D3869AAA}" destId="{3AD3E735-5ECC-4641-84A7-F78C223C2428}" srcOrd="0" destOrd="0" presId="urn:microsoft.com/office/officeart/2008/layout/LinedList"/>
    <dgm:cxn modelId="{7C2195B7-B507-401C-84C9-59A8C5B33127}" type="presParOf" srcId="{3C851A82-4450-49CB-8FAE-00A4D3869AAA}" destId="{9D11A3D9-5CA9-4F1D-A320-EB149AC6F97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08EAFE-3C8A-476E-807B-C377E2E579C6}">
      <dsp:nvSpPr>
        <dsp:cNvPr id="0" name=""/>
        <dsp:cNvSpPr/>
      </dsp:nvSpPr>
      <dsp:spPr>
        <a:xfrm>
          <a:off x="904045" y="265431"/>
          <a:ext cx="3655123" cy="3655123"/>
        </a:xfrm>
        <a:prstGeom prst="pie">
          <a:avLst>
            <a:gd name="adj1" fmla="val 16200000"/>
            <a:gd name="adj2" fmla="val 19285716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900" kern="1200"/>
            <a:t>SMU programma palīdz skolēniem:</a:t>
          </a:r>
          <a:endParaRPr lang="en-US" sz="900" kern="1200"/>
        </a:p>
      </dsp:txBody>
      <dsp:txXfrm>
        <a:off x="2824291" y="604835"/>
        <a:ext cx="870267" cy="696214"/>
      </dsp:txXfrm>
    </dsp:sp>
    <dsp:sp modelId="{EC35FC8D-B42B-4E3A-B576-5CA33CF67AC8}">
      <dsp:nvSpPr>
        <dsp:cNvPr id="0" name=""/>
        <dsp:cNvSpPr/>
      </dsp:nvSpPr>
      <dsp:spPr>
        <a:xfrm>
          <a:off x="951040" y="324174"/>
          <a:ext cx="3655123" cy="3655123"/>
        </a:xfrm>
        <a:prstGeom prst="pie">
          <a:avLst>
            <a:gd name="adj1" fmla="val 19285716"/>
            <a:gd name="adj2" fmla="val 771428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900" kern="1200"/>
            <a:t>Attīstīt uzņēmējspēju kompetenci. </a:t>
          </a:r>
          <a:endParaRPr lang="en-US" sz="900" kern="1200"/>
        </a:p>
      </dsp:txBody>
      <dsp:txXfrm>
        <a:off x="3433478" y="1649157"/>
        <a:ext cx="1000807" cy="609187"/>
      </dsp:txXfrm>
    </dsp:sp>
    <dsp:sp modelId="{DD0972EA-0876-4924-96D1-E04E58E6233D}">
      <dsp:nvSpPr>
        <dsp:cNvPr id="0" name=""/>
        <dsp:cNvSpPr/>
      </dsp:nvSpPr>
      <dsp:spPr>
        <a:xfrm>
          <a:off x="934069" y="398147"/>
          <a:ext cx="3655123" cy="3655123"/>
        </a:xfrm>
        <a:prstGeom prst="pie">
          <a:avLst>
            <a:gd name="adj1" fmla="val 771428"/>
            <a:gd name="adj2" fmla="val 3857143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900" kern="1200"/>
            <a:t>Mācīties pieņemt lēmumus un uzņemties atbildību. </a:t>
          </a:r>
          <a:endParaRPr lang="en-US" sz="900" kern="1200"/>
        </a:p>
      </dsp:txBody>
      <dsp:txXfrm>
        <a:off x="3281181" y="2562938"/>
        <a:ext cx="870267" cy="674457"/>
      </dsp:txXfrm>
    </dsp:sp>
    <dsp:sp modelId="{55E9F1F3-6411-44BD-8914-9F6098D04729}">
      <dsp:nvSpPr>
        <dsp:cNvPr id="0" name=""/>
        <dsp:cNvSpPr/>
      </dsp:nvSpPr>
      <dsp:spPr>
        <a:xfrm>
          <a:off x="866189" y="430782"/>
          <a:ext cx="3655123" cy="3655123"/>
        </a:xfrm>
        <a:prstGeom prst="pie">
          <a:avLst>
            <a:gd name="adj1" fmla="val 3857226"/>
            <a:gd name="adj2" fmla="val 6942858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900" kern="1200"/>
            <a:t>Attīstīt finanšu pratību. </a:t>
          </a:r>
          <a:endParaRPr lang="en-US" sz="900" kern="1200"/>
        </a:p>
      </dsp:txBody>
      <dsp:txXfrm>
        <a:off x="2269495" y="3302665"/>
        <a:ext cx="848510" cy="609187"/>
      </dsp:txXfrm>
    </dsp:sp>
    <dsp:sp modelId="{38DEAE3D-5E5A-4079-8646-AFAC16F52498}">
      <dsp:nvSpPr>
        <dsp:cNvPr id="0" name=""/>
        <dsp:cNvSpPr/>
      </dsp:nvSpPr>
      <dsp:spPr>
        <a:xfrm>
          <a:off x="798308" y="398147"/>
          <a:ext cx="3655123" cy="3655123"/>
        </a:xfrm>
        <a:prstGeom prst="pie">
          <a:avLst>
            <a:gd name="adj1" fmla="val 6942858"/>
            <a:gd name="adj2" fmla="val 10028574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900" kern="1200"/>
            <a:t>Veidot sadarbības un komunikācijas prasmes. </a:t>
          </a:r>
          <a:endParaRPr lang="en-US" sz="900" kern="1200"/>
        </a:p>
      </dsp:txBody>
      <dsp:txXfrm>
        <a:off x="1236052" y="2562938"/>
        <a:ext cx="870267" cy="674457"/>
      </dsp:txXfrm>
    </dsp:sp>
    <dsp:sp modelId="{A086C7A6-6670-46C6-8CD8-C91105B21A33}">
      <dsp:nvSpPr>
        <dsp:cNvPr id="0" name=""/>
        <dsp:cNvSpPr/>
      </dsp:nvSpPr>
      <dsp:spPr>
        <a:xfrm>
          <a:off x="781337" y="324174"/>
          <a:ext cx="3655123" cy="3655123"/>
        </a:xfrm>
        <a:prstGeom prst="pie">
          <a:avLst>
            <a:gd name="adj1" fmla="val 10028574"/>
            <a:gd name="adj2" fmla="val 13114284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900" kern="1200"/>
            <a:t>Iegūt pirmo reālo uzņēmējdarbības pieredzi. </a:t>
          </a:r>
          <a:endParaRPr lang="en-US" sz="900" kern="1200"/>
        </a:p>
      </dsp:txBody>
      <dsp:txXfrm>
        <a:off x="953215" y="1649157"/>
        <a:ext cx="1000807" cy="609187"/>
      </dsp:txXfrm>
    </dsp:sp>
    <dsp:sp modelId="{3FD5BD26-463F-4BBF-96E9-9E83428F6176}">
      <dsp:nvSpPr>
        <dsp:cNvPr id="0" name=""/>
        <dsp:cNvSpPr/>
      </dsp:nvSpPr>
      <dsp:spPr>
        <a:xfrm>
          <a:off x="828332" y="265431"/>
          <a:ext cx="3655123" cy="3655123"/>
        </a:xfrm>
        <a:prstGeom prst="pie">
          <a:avLst>
            <a:gd name="adj1" fmla="val 13114284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900" b="1" kern="1200"/>
            <a:t>Galvenais princips:</a:t>
          </a:r>
          <a:r>
            <a:rPr lang="lv-LV" sz="900" kern="1200"/>
            <a:t> mācīšanās caur praktisku darbību.</a:t>
          </a:r>
          <a:endParaRPr lang="en-US" sz="900" kern="1200"/>
        </a:p>
      </dsp:txBody>
      <dsp:txXfrm>
        <a:off x="1692943" y="604835"/>
        <a:ext cx="870267" cy="696214"/>
      </dsp:txXfrm>
    </dsp:sp>
    <dsp:sp modelId="{C0BA137B-5544-42E0-8EF5-90BCDE14DF93}">
      <dsp:nvSpPr>
        <dsp:cNvPr id="0" name=""/>
        <dsp:cNvSpPr/>
      </dsp:nvSpPr>
      <dsp:spPr>
        <a:xfrm>
          <a:off x="677593" y="39162"/>
          <a:ext cx="4107663" cy="4107663"/>
        </a:xfrm>
        <a:prstGeom prst="circularArrow">
          <a:avLst>
            <a:gd name="adj1" fmla="val 5085"/>
            <a:gd name="adj2" fmla="val 327528"/>
            <a:gd name="adj3" fmla="val 18957827"/>
            <a:gd name="adj4" fmla="val 16200343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D686E55-FD2D-4384-934C-782E2EB9893E}">
      <dsp:nvSpPr>
        <dsp:cNvPr id="0" name=""/>
        <dsp:cNvSpPr/>
      </dsp:nvSpPr>
      <dsp:spPr>
        <a:xfrm>
          <a:off x="724883" y="98165"/>
          <a:ext cx="4107663" cy="4107663"/>
        </a:xfrm>
        <a:prstGeom prst="circularArrow">
          <a:avLst>
            <a:gd name="adj1" fmla="val 5085"/>
            <a:gd name="adj2" fmla="val 327528"/>
            <a:gd name="adj3" fmla="val 443744"/>
            <a:gd name="adj4" fmla="val 19285776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C803179-D770-4C2C-9482-0FC675307A40}">
      <dsp:nvSpPr>
        <dsp:cNvPr id="0" name=""/>
        <dsp:cNvSpPr/>
      </dsp:nvSpPr>
      <dsp:spPr>
        <a:xfrm>
          <a:off x="707853" y="171966"/>
          <a:ext cx="4107663" cy="4107663"/>
        </a:xfrm>
        <a:prstGeom prst="circularArrow">
          <a:avLst>
            <a:gd name="adj1" fmla="val 5085"/>
            <a:gd name="adj2" fmla="val 327528"/>
            <a:gd name="adj3" fmla="val 3529100"/>
            <a:gd name="adj4" fmla="val 770764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E4D2374-1EE3-4B83-9BAD-D106F4F3DAA5}">
      <dsp:nvSpPr>
        <dsp:cNvPr id="0" name=""/>
        <dsp:cNvSpPr/>
      </dsp:nvSpPr>
      <dsp:spPr>
        <a:xfrm>
          <a:off x="639919" y="204417"/>
          <a:ext cx="4107663" cy="4107663"/>
        </a:xfrm>
        <a:prstGeom prst="circularArrow">
          <a:avLst>
            <a:gd name="adj1" fmla="val 5085"/>
            <a:gd name="adj2" fmla="val 327528"/>
            <a:gd name="adj3" fmla="val 6615046"/>
            <a:gd name="adj4" fmla="val 3857426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BC551D6-6930-478C-A57E-7E5F16EE7B8A}">
      <dsp:nvSpPr>
        <dsp:cNvPr id="0" name=""/>
        <dsp:cNvSpPr/>
      </dsp:nvSpPr>
      <dsp:spPr>
        <a:xfrm>
          <a:off x="571985" y="171966"/>
          <a:ext cx="4107663" cy="4107663"/>
        </a:xfrm>
        <a:prstGeom prst="circularArrow">
          <a:avLst>
            <a:gd name="adj1" fmla="val 5085"/>
            <a:gd name="adj2" fmla="val 327528"/>
            <a:gd name="adj3" fmla="val 9701707"/>
            <a:gd name="adj4" fmla="val 6943371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99147EA-BF6C-4438-BD63-03E8164F57FF}">
      <dsp:nvSpPr>
        <dsp:cNvPr id="0" name=""/>
        <dsp:cNvSpPr/>
      </dsp:nvSpPr>
      <dsp:spPr>
        <a:xfrm>
          <a:off x="554955" y="98165"/>
          <a:ext cx="4107663" cy="4107663"/>
        </a:xfrm>
        <a:prstGeom prst="circularArrow">
          <a:avLst>
            <a:gd name="adj1" fmla="val 5085"/>
            <a:gd name="adj2" fmla="val 327528"/>
            <a:gd name="adj3" fmla="val 12786695"/>
            <a:gd name="adj4" fmla="val 10028727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72FA4ED-9B89-4265-8176-54B2350094E1}">
      <dsp:nvSpPr>
        <dsp:cNvPr id="0" name=""/>
        <dsp:cNvSpPr/>
      </dsp:nvSpPr>
      <dsp:spPr>
        <a:xfrm>
          <a:off x="602245" y="39162"/>
          <a:ext cx="4107663" cy="4107663"/>
        </a:xfrm>
        <a:prstGeom prst="circularArrow">
          <a:avLst>
            <a:gd name="adj1" fmla="val 5085"/>
            <a:gd name="adj2" fmla="val 327528"/>
            <a:gd name="adj3" fmla="val 15872129"/>
            <a:gd name="adj4" fmla="val 13114645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9571D5-F297-4423-B741-3CCC378CB9BB}">
      <dsp:nvSpPr>
        <dsp:cNvPr id="0" name=""/>
        <dsp:cNvSpPr/>
      </dsp:nvSpPr>
      <dsp:spPr>
        <a:xfrm>
          <a:off x="0" y="597447"/>
          <a:ext cx="6666833" cy="55165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/>
            <a:t>Skolotājs nav tikai zināšanu sniedzējs, bet arī:</a:t>
          </a:r>
          <a:endParaRPr lang="en-US" sz="2300" kern="1200"/>
        </a:p>
      </dsp:txBody>
      <dsp:txXfrm>
        <a:off x="26930" y="624377"/>
        <a:ext cx="6612973" cy="497795"/>
      </dsp:txXfrm>
    </dsp:sp>
    <dsp:sp modelId="{72853688-50E2-4734-8E9C-75CF883235EC}">
      <dsp:nvSpPr>
        <dsp:cNvPr id="0" name=""/>
        <dsp:cNvSpPr/>
      </dsp:nvSpPr>
      <dsp:spPr>
        <a:xfrm>
          <a:off x="0" y="1215342"/>
          <a:ext cx="6666833" cy="551655"/>
        </a:xfrm>
        <a:prstGeom prst="roundRect">
          <a:avLst/>
        </a:prstGeom>
        <a:gradFill rotWithShape="0">
          <a:gsLst>
            <a:gs pos="0">
              <a:schemeClr val="accent5">
                <a:hueOff val="-1126424"/>
                <a:satOff val="-2903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126424"/>
                <a:satOff val="-2903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126424"/>
                <a:satOff val="-2903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/>
            <a:t>Mentors un konsultants. </a:t>
          </a:r>
          <a:endParaRPr lang="en-US" sz="2300" kern="1200"/>
        </a:p>
      </dsp:txBody>
      <dsp:txXfrm>
        <a:off x="26930" y="1242272"/>
        <a:ext cx="6612973" cy="497795"/>
      </dsp:txXfrm>
    </dsp:sp>
    <dsp:sp modelId="{E9955258-CB63-4EFA-B792-956B21EEC3F5}">
      <dsp:nvSpPr>
        <dsp:cNvPr id="0" name=""/>
        <dsp:cNvSpPr/>
      </dsp:nvSpPr>
      <dsp:spPr>
        <a:xfrm>
          <a:off x="0" y="1833237"/>
          <a:ext cx="6666833" cy="551655"/>
        </a:xfrm>
        <a:prstGeom prst="roundRect">
          <a:avLst/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/>
            <a:t>Motivētājs. </a:t>
          </a:r>
          <a:endParaRPr lang="en-US" sz="2300" kern="1200"/>
        </a:p>
      </dsp:txBody>
      <dsp:txXfrm>
        <a:off x="26930" y="1860167"/>
        <a:ext cx="6612973" cy="497795"/>
      </dsp:txXfrm>
    </dsp:sp>
    <dsp:sp modelId="{7A0E4484-2FF3-4EDD-92A9-CEE8326FFC2A}">
      <dsp:nvSpPr>
        <dsp:cNvPr id="0" name=""/>
        <dsp:cNvSpPr/>
      </dsp:nvSpPr>
      <dsp:spPr>
        <a:xfrm>
          <a:off x="0" y="2451132"/>
          <a:ext cx="6666833" cy="551655"/>
        </a:xfrm>
        <a:prstGeom prst="roundRect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/>
            <a:t>Procesa koordinators. </a:t>
          </a:r>
          <a:endParaRPr lang="en-US" sz="2300" kern="1200"/>
        </a:p>
      </dsp:txBody>
      <dsp:txXfrm>
        <a:off x="26930" y="2478062"/>
        <a:ext cx="6612973" cy="497795"/>
      </dsp:txXfrm>
    </dsp:sp>
    <dsp:sp modelId="{DF4A2BB7-ACFB-4464-A093-067A0A5F2DE2}">
      <dsp:nvSpPr>
        <dsp:cNvPr id="0" name=""/>
        <dsp:cNvSpPr/>
      </dsp:nvSpPr>
      <dsp:spPr>
        <a:xfrm>
          <a:off x="0" y="3069027"/>
          <a:ext cx="6666833" cy="551655"/>
        </a:xfrm>
        <a:prstGeom prst="roundRect">
          <a:avLst/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/>
            <a:t>Starpnieks sadarbībā ar vecākiem un uzņēmējiem. </a:t>
          </a:r>
          <a:endParaRPr lang="en-US" sz="2300" kern="1200"/>
        </a:p>
      </dsp:txBody>
      <dsp:txXfrm>
        <a:off x="26930" y="3095957"/>
        <a:ext cx="6612973" cy="497795"/>
      </dsp:txXfrm>
    </dsp:sp>
    <dsp:sp modelId="{53643FAA-FE83-4263-A0FB-874C81C2B251}">
      <dsp:nvSpPr>
        <dsp:cNvPr id="0" name=""/>
        <dsp:cNvSpPr/>
      </dsp:nvSpPr>
      <dsp:spPr>
        <a:xfrm>
          <a:off x="0" y="3686922"/>
          <a:ext cx="6666833" cy="551655"/>
        </a:xfrm>
        <a:prstGeom prst="roundRect">
          <a:avLst/>
        </a:prstGeom>
        <a:gradFill rotWithShape="0">
          <a:gsLst>
            <a:gs pos="0">
              <a:schemeClr val="accent5">
                <a:hueOff val="-5632119"/>
                <a:satOff val="-14516"/>
                <a:lumOff val="-9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632119"/>
                <a:satOff val="-14516"/>
                <a:lumOff val="-9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632119"/>
                <a:satOff val="-14516"/>
                <a:lumOff val="-9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/>
            <a:t>Atbalsts problēmsituāciju risināšanā. </a:t>
          </a:r>
          <a:endParaRPr lang="en-US" sz="2300" kern="1200"/>
        </a:p>
      </dsp:txBody>
      <dsp:txXfrm>
        <a:off x="26930" y="3713852"/>
        <a:ext cx="6612973" cy="497795"/>
      </dsp:txXfrm>
    </dsp:sp>
    <dsp:sp modelId="{B96EF8F6-B156-453F-B57D-D6D21BBEC764}">
      <dsp:nvSpPr>
        <dsp:cNvPr id="0" name=""/>
        <dsp:cNvSpPr/>
      </dsp:nvSpPr>
      <dsp:spPr>
        <a:xfrm>
          <a:off x="0" y="4304817"/>
          <a:ext cx="6666833" cy="551655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b="1" kern="1200"/>
            <a:t>Svarīgi:</a:t>
          </a:r>
          <a:r>
            <a:rPr lang="lv-LV" sz="2300" kern="1200"/>
            <a:t> skolēniem pašiem jāpieņem galvenie lēmumi.</a:t>
          </a:r>
          <a:endParaRPr lang="en-US" sz="2300" kern="1200"/>
        </a:p>
      </dsp:txBody>
      <dsp:txXfrm>
        <a:off x="26930" y="4331747"/>
        <a:ext cx="6612973" cy="4977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C25EFA-2ED7-4FBD-9BAA-90214391C37E}">
      <dsp:nvSpPr>
        <dsp:cNvPr id="0" name=""/>
        <dsp:cNvSpPr/>
      </dsp:nvSpPr>
      <dsp:spPr>
        <a:xfrm>
          <a:off x="1839629" y="1186858"/>
          <a:ext cx="3918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1806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024972" y="1230466"/>
        <a:ext cx="21120" cy="4224"/>
      </dsp:txXfrm>
    </dsp:sp>
    <dsp:sp modelId="{BA9AC82B-9D5E-4C70-96C6-23C60EF81F24}">
      <dsp:nvSpPr>
        <dsp:cNvPr id="0" name=""/>
        <dsp:cNvSpPr/>
      </dsp:nvSpPr>
      <dsp:spPr>
        <a:xfrm>
          <a:off x="4878" y="681613"/>
          <a:ext cx="1836550" cy="110193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993" tIns="94463" rIns="89993" bIns="94463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/>
            <a:t>Ideju ģenerēšana. </a:t>
          </a:r>
          <a:endParaRPr lang="en-US" sz="1600" kern="1200"/>
        </a:p>
      </dsp:txBody>
      <dsp:txXfrm>
        <a:off x="4878" y="681613"/>
        <a:ext cx="1836550" cy="1101930"/>
      </dsp:txXfrm>
    </dsp:sp>
    <dsp:sp modelId="{F4616D3F-E13E-4E4B-8D6C-DA2F900152C2}">
      <dsp:nvSpPr>
        <dsp:cNvPr id="0" name=""/>
        <dsp:cNvSpPr/>
      </dsp:nvSpPr>
      <dsp:spPr>
        <a:xfrm>
          <a:off x="4098587" y="1186858"/>
          <a:ext cx="3918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1806" y="45720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283930" y="1230466"/>
        <a:ext cx="21120" cy="4224"/>
      </dsp:txXfrm>
    </dsp:sp>
    <dsp:sp modelId="{22FE3E22-82D7-40AE-A5B9-A55AE04F0BAB}">
      <dsp:nvSpPr>
        <dsp:cNvPr id="0" name=""/>
        <dsp:cNvSpPr/>
      </dsp:nvSpPr>
      <dsp:spPr>
        <a:xfrm>
          <a:off x="2263836" y="681613"/>
          <a:ext cx="1836550" cy="110193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993" tIns="94463" rIns="89993" bIns="94463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/>
            <a:t>Komandas veidošana. </a:t>
          </a:r>
          <a:endParaRPr lang="en-US" sz="1600" kern="1200"/>
        </a:p>
      </dsp:txBody>
      <dsp:txXfrm>
        <a:off x="2263836" y="681613"/>
        <a:ext cx="1836550" cy="1101930"/>
      </dsp:txXfrm>
    </dsp:sp>
    <dsp:sp modelId="{F34D046A-51BC-4357-B718-9C09A00191C9}">
      <dsp:nvSpPr>
        <dsp:cNvPr id="0" name=""/>
        <dsp:cNvSpPr/>
      </dsp:nvSpPr>
      <dsp:spPr>
        <a:xfrm>
          <a:off x="923154" y="1781743"/>
          <a:ext cx="4517915" cy="391806"/>
        </a:xfrm>
        <a:custGeom>
          <a:avLst/>
          <a:gdLst/>
          <a:ahLst/>
          <a:cxnLst/>
          <a:rect l="0" t="0" r="0" b="0"/>
          <a:pathLst>
            <a:path>
              <a:moveTo>
                <a:pt x="4517915" y="0"/>
              </a:moveTo>
              <a:lnTo>
                <a:pt x="4517915" y="213003"/>
              </a:lnTo>
              <a:lnTo>
                <a:pt x="0" y="213003"/>
              </a:lnTo>
              <a:lnTo>
                <a:pt x="0" y="391806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068671" y="1975535"/>
        <a:ext cx="226880" cy="4224"/>
      </dsp:txXfrm>
    </dsp:sp>
    <dsp:sp modelId="{67D5B118-A121-4D6A-9959-166658DE8FA2}">
      <dsp:nvSpPr>
        <dsp:cNvPr id="0" name=""/>
        <dsp:cNvSpPr/>
      </dsp:nvSpPr>
      <dsp:spPr>
        <a:xfrm>
          <a:off x="4522794" y="681613"/>
          <a:ext cx="1836550" cy="110193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993" tIns="94463" rIns="89993" bIns="94463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/>
            <a:t>Tirgus izpēte. </a:t>
          </a:r>
          <a:endParaRPr lang="en-US" sz="1600" kern="1200"/>
        </a:p>
      </dsp:txBody>
      <dsp:txXfrm>
        <a:off x="4522794" y="681613"/>
        <a:ext cx="1836550" cy="1101930"/>
      </dsp:txXfrm>
    </dsp:sp>
    <dsp:sp modelId="{DFD007FE-582A-4A62-89D5-8E3E18D199C4}">
      <dsp:nvSpPr>
        <dsp:cNvPr id="0" name=""/>
        <dsp:cNvSpPr/>
      </dsp:nvSpPr>
      <dsp:spPr>
        <a:xfrm>
          <a:off x="1839629" y="2711196"/>
          <a:ext cx="3918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1806" y="45720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024972" y="2754803"/>
        <a:ext cx="21120" cy="4224"/>
      </dsp:txXfrm>
    </dsp:sp>
    <dsp:sp modelId="{9399F973-814F-4CE5-B627-EF22234629D6}">
      <dsp:nvSpPr>
        <dsp:cNvPr id="0" name=""/>
        <dsp:cNvSpPr/>
      </dsp:nvSpPr>
      <dsp:spPr>
        <a:xfrm>
          <a:off x="4878" y="2205950"/>
          <a:ext cx="1836550" cy="110193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993" tIns="94463" rIns="89993" bIns="94463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/>
            <a:t>Produkta vai pakalpojuma izstrāde. </a:t>
          </a:r>
          <a:endParaRPr lang="en-US" sz="1600" kern="1200"/>
        </a:p>
      </dsp:txBody>
      <dsp:txXfrm>
        <a:off x="4878" y="2205950"/>
        <a:ext cx="1836550" cy="1101930"/>
      </dsp:txXfrm>
    </dsp:sp>
    <dsp:sp modelId="{00D077CA-1E71-4126-9F0D-2DF1D8D58765}">
      <dsp:nvSpPr>
        <dsp:cNvPr id="0" name=""/>
        <dsp:cNvSpPr/>
      </dsp:nvSpPr>
      <dsp:spPr>
        <a:xfrm>
          <a:off x="4098587" y="2711196"/>
          <a:ext cx="3918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1806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283930" y="2754803"/>
        <a:ext cx="21120" cy="4224"/>
      </dsp:txXfrm>
    </dsp:sp>
    <dsp:sp modelId="{743059F4-2CB2-42A5-A0E7-07FF580C85DE}">
      <dsp:nvSpPr>
        <dsp:cNvPr id="0" name=""/>
        <dsp:cNvSpPr/>
      </dsp:nvSpPr>
      <dsp:spPr>
        <a:xfrm>
          <a:off x="2263836" y="2205950"/>
          <a:ext cx="1836550" cy="110193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993" tIns="94463" rIns="89993" bIns="94463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/>
            <a:t>Ražošanas plānošana. </a:t>
          </a:r>
          <a:endParaRPr lang="en-US" sz="1600" kern="1200"/>
        </a:p>
      </dsp:txBody>
      <dsp:txXfrm>
        <a:off x="2263836" y="2205950"/>
        <a:ext cx="1836550" cy="1101930"/>
      </dsp:txXfrm>
    </dsp:sp>
    <dsp:sp modelId="{A0FD2EA0-894E-4C53-9C3E-A89DFAFB09C2}">
      <dsp:nvSpPr>
        <dsp:cNvPr id="0" name=""/>
        <dsp:cNvSpPr/>
      </dsp:nvSpPr>
      <dsp:spPr>
        <a:xfrm>
          <a:off x="923154" y="3306081"/>
          <a:ext cx="4517915" cy="391806"/>
        </a:xfrm>
        <a:custGeom>
          <a:avLst/>
          <a:gdLst/>
          <a:ahLst/>
          <a:cxnLst/>
          <a:rect l="0" t="0" r="0" b="0"/>
          <a:pathLst>
            <a:path>
              <a:moveTo>
                <a:pt x="4517915" y="0"/>
              </a:moveTo>
              <a:lnTo>
                <a:pt x="4517915" y="213003"/>
              </a:lnTo>
              <a:lnTo>
                <a:pt x="0" y="213003"/>
              </a:lnTo>
              <a:lnTo>
                <a:pt x="0" y="391806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068671" y="3499872"/>
        <a:ext cx="226880" cy="4224"/>
      </dsp:txXfrm>
    </dsp:sp>
    <dsp:sp modelId="{9AE0B5FE-772A-49C5-84C3-A36A0C150081}">
      <dsp:nvSpPr>
        <dsp:cNvPr id="0" name=""/>
        <dsp:cNvSpPr/>
      </dsp:nvSpPr>
      <dsp:spPr>
        <a:xfrm>
          <a:off x="4522794" y="2205950"/>
          <a:ext cx="1836550" cy="110193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993" tIns="94463" rIns="89993" bIns="94463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/>
            <a:t>Mārketinga aktivitātes. </a:t>
          </a:r>
          <a:endParaRPr lang="en-US" sz="1600" kern="1200"/>
        </a:p>
      </dsp:txBody>
      <dsp:txXfrm>
        <a:off x="4522794" y="2205950"/>
        <a:ext cx="1836550" cy="1101930"/>
      </dsp:txXfrm>
    </dsp:sp>
    <dsp:sp modelId="{B0DAF4CB-A91F-4B45-81D1-2920491B7D51}">
      <dsp:nvSpPr>
        <dsp:cNvPr id="0" name=""/>
        <dsp:cNvSpPr/>
      </dsp:nvSpPr>
      <dsp:spPr>
        <a:xfrm>
          <a:off x="1839629" y="4235533"/>
          <a:ext cx="3918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1806" y="45720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024972" y="4279141"/>
        <a:ext cx="21120" cy="4224"/>
      </dsp:txXfrm>
    </dsp:sp>
    <dsp:sp modelId="{0163C3B8-DBB1-4A18-95CF-1FC1C976A064}">
      <dsp:nvSpPr>
        <dsp:cNvPr id="0" name=""/>
        <dsp:cNvSpPr/>
      </dsp:nvSpPr>
      <dsp:spPr>
        <a:xfrm>
          <a:off x="4878" y="3730288"/>
          <a:ext cx="1836550" cy="110193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993" tIns="94463" rIns="89993" bIns="94463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/>
            <a:t>Pārdošana tirdziņos. </a:t>
          </a:r>
          <a:endParaRPr lang="en-US" sz="1600" kern="1200"/>
        </a:p>
      </dsp:txBody>
      <dsp:txXfrm>
        <a:off x="4878" y="3730288"/>
        <a:ext cx="1836550" cy="1101930"/>
      </dsp:txXfrm>
    </dsp:sp>
    <dsp:sp modelId="{7B425D9C-F8AB-4869-BC28-FF61A9AF4B3A}">
      <dsp:nvSpPr>
        <dsp:cNvPr id="0" name=""/>
        <dsp:cNvSpPr/>
      </dsp:nvSpPr>
      <dsp:spPr>
        <a:xfrm>
          <a:off x="4098587" y="4235533"/>
          <a:ext cx="3918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1806" y="4572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283930" y="4279141"/>
        <a:ext cx="21120" cy="4224"/>
      </dsp:txXfrm>
    </dsp:sp>
    <dsp:sp modelId="{E2392A03-6FA9-425F-BC40-E097313BE243}">
      <dsp:nvSpPr>
        <dsp:cNvPr id="0" name=""/>
        <dsp:cNvSpPr/>
      </dsp:nvSpPr>
      <dsp:spPr>
        <a:xfrm>
          <a:off x="2263836" y="3730288"/>
          <a:ext cx="1836550" cy="110193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993" tIns="94463" rIns="89993" bIns="94463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/>
            <a:t>Rezultātu izvērtēšana. </a:t>
          </a:r>
          <a:endParaRPr lang="en-US" sz="1600" kern="1200"/>
        </a:p>
      </dsp:txBody>
      <dsp:txXfrm>
        <a:off x="2263836" y="3730288"/>
        <a:ext cx="1836550" cy="1101930"/>
      </dsp:txXfrm>
    </dsp:sp>
    <dsp:sp modelId="{A3DC65E4-042F-4055-A753-E71ECF561A0F}">
      <dsp:nvSpPr>
        <dsp:cNvPr id="0" name=""/>
        <dsp:cNvSpPr/>
      </dsp:nvSpPr>
      <dsp:spPr>
        <a:xfrm>
          <a:off x="4522794" y="3730288"/>
          <a:ext cx="1836550" cy="110193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993" tIns="94463" rIns="89993" bIns="94463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/>
            <a:t>Skolotāja uzdevums – vadīt procesu un palīdzēt ievērot termiņus.</a:t>
          </a:r>
          <a:endParaRPr lang="en-US" sz="1600" kern="1200"/>
        </a:p>
      </dsp:txBody>
      <dsp:txXfrm>
        <a:off x="4522794" y="3730288"/>
        <a:ext cx="1836550" cy="11019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21C769-6903-4168-9374-E4EFBC662015}">
      <dsp:nvSpPr>
        <dsp:cNvPr id="0" name=""/>
        <dsp:cNvSpPr/>
      </dsp:nvSpPr>
      <dsp:spPr>
        <a:xfrm>
          <a:off x="582645" y="1178"/>
          <a:ext cx="2174490" cy="13046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/>
            <a:t>Organizēšanas posmi:</a:t>
          </a:r>
          <a:endParaRPr lang="en-US" sz="2100" kern="1200"/>
        </a:p>
      </dsp:txBody>
      <dsp:txXfrm>
        <a:off x="582645" y="1178"/>
        <a:ext cx="2174490" cy="1304694"/>
      </dsp:txXfrm>
    </dsp:sp>
    <dsp:sp modelId="{9ACC92F5-F97C-4E8E-895B-D67FB4D93D96}">
      <dsp:nvSpPr>
        <dsp:cNvPr id="0" name=""/>
        <dsp:cNvSpPr/>
      </dsp:nvSpPr>
      <dsp:spPr>
        <a:xfrm>
          <a:off x="2974584" y="1178"/>
          <a:ext cx="2174490" cy="13046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/>
            <a:t>Datuma noteikšana. </a:t>
          </a:r>
          <a:endParaRPr lang="en-US" sz="2100" kern="1200"/>
        </a:p>
      </dsp:txBody>
      <dsp:txXfrm>
        <a:off x="2974584" y="1178"/>
        <a:ext cx="2174490" cy="1304694"/>
      </dsp:txXfrm>
    </dsp:sp>
    <dsp:sp modelId="{B7B270E5-73A2-4569-B267-7CD4FFF7E62A}">
      <dsp:nvSpPr>
        <dsp:cNvPr id="0" name=""/>
        <dsp:cNvSpPr/>
      </dsp:nvSpPr>
      <dsp:spPr>
        <a:xfrm>
          <a:off x="5366524" y="1178"/>
          <a:ext cx="2174490" cy="13046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/>
            <a:t>Dalībnieku pieteikšanās. </a:t>
          </a:r>
          <a:endParaRPr lang="en-US" sz="2100" kern="1200"/>
        </a:p>
      </dsp:txBody>
      <dsp:txXfrm>
        <a:off x="5366524" y="1178"/>
        <a:ext cx="2174490" cy="1304694"/>
      </dsp:txXfrm>
    </dsp:sp>
    <dsp:sp modelId="{99D34605-4986-416C-BBBC-6E9B20B89ACE}">
      <dsp:nvSpPr>
        <dsp:cNvPr id="0" name=""/>
        <dsp:cNvSpPr/>
      </dsp:nvSpPr>
      <dsp:spPr>
        <a:xfrm>
          <a:off x="7758464" y="1178"/>
          <a:ext cx="2174490" cy="13046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/>
            <a:t>Tirdzniecības vietu plānojums. </a:t>
          </a:r>
          <a:endParaRPr lang="en-US" sz="2100" kern="1200"/>
        </a:p>
      </dsp:txBody>
      <dsp:txXfrm>
        <a:off x="7758464" y="1178"/>
        <a:ext cx="2174490" cy="1304694"/>
      </dsp:txXfrm>
    </dsp:sp>
    <dsp:sp modelId="{C5E3EC7D-F084-47CE-B0CB-A337674E9907}">
      <dsp:nvSpPr>
        <dsp:cNvPr id="0" name=""/>
        <dsp:cNvSpPr/>
      </dsp:nvSpPr>
      <dsp:spPr>
        <a:xfrm>
          <a:off x="582645" y="1523321"/>
          <a:ext cx="2174490" cy="13046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/>
            <a:t>Reklāmas kampaņa. </a:t>
          </a:r>
          <a:endParaRPr lang="en-US" sz="2100" kern="1200"/>
        </a:p>
      </dsp:txBody>
      <dsp:txXfrm>
        <a:off x="582645" y="1523321"/>
        <a:ext cx="2174490" cy="1304694"/>
      </dsp:txXfrm>
    </dsp:sp>
    <dsp:sp modelId="{721C9377-6AA2-41AA-8603-D403A1A25C12}">
      <dsp:nvSpPr>
        <dsp:cNvPr id="0" name=""/>
        <dsp:cNvSpPr/>
      </dsp:nvSpPr>
      <dsp:spPr>
        <a:xfrm>
          <a:off x="2974584" y="1523321"/>
          <a:ext cx="2174490" cy="13046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/>
            <a:t>Žūrijas piesaiste. </a:t>
          </a:r>
          <a:endParaRPr lang="en-US" sz="2100" kern="1200"/>
        </a:p>
      </dsp:txBody>
      <dsp:txXfrm>
        <a:off x="2974584" y="1523321"/>
        <a:ext cx="2174490" cy="1304694"/>
      </dsp:txXfrm>
    </dsp:sp>
    <dsp:sp modelId="{515F2FBD-D92F-4B37-80AB-F8DA454B21CA}">
      <dsp:nvSpPr>
        <dsp:cNvPr id="0" name=""/>
        <dsp:cNvSpPr/>
      </dsp:nvSpPr>
      <dsp:spPr>
        <a:xfrm>
          <a:off x="5366524" y="1523321"/>
          <a:ext cx="2174490" cy="13046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/>
            <a:t>Drošības prasību ievērošana. </a:t>
          </a:r>
          <a:endParaRPr lang="en-US" sz="2100" kern="1200"/>
        </a:p>
      </dsp:txBody>
      <dsp:txXfrm>
        <a:off x="5366524" y="1523321"/>
        <a:ext cx="2174490" cy="1304694"/>
      </dsp:txXfrm>
    </dsp:sp>
    <dsp:sp modelId="{E7CF3781-C535-4CCD-B121-D46F988F2C6E}">
      <dsp:nvSpPr>
        <dsp:cNvPr id="0" name=""/>
        <dsp:cNvSpPr/>
      </dsp:nvSpPr>
      <dsp:spPr>
        <a:xfrm>
          <a:off x="7758464" y="1523321"/>
          <a:ext cx="2174490" cy="13046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/>
            <a:t>Pasākuma koordinēšana. </a:t>
          </a:r>
          <a:endParaRPr lang="en-US" sz="2100" kern="1200"/>
        </a:p>
      </dsp:txBody>
      <dsp:txXfrm>
        <a:off x="7758464" y="1523321"/>
        <a:ext cx="2174490" cy="1304694"/>
      </dsp:txXfrm>
    </dsp:sp>
    <dsp:sp modelId="{64DB4F85-DB8E-45D6-BB11-005357D21E5D}">
      <dsp:nvSpPr>
        <dsp:cNvPr id="0" name=""/>
        <dsp:cNvSpPr/>
      </dsp:nvSpPr>
      <dsp:spPr>
        <a:xfrm>
          <a:off x="4170554" y="3045465"/>
          <a:ext cx="2174490" cy="13046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/>
            <a:t>Tirdziņš ir skolēnu uzņēmējdarbības kulminācija.</a:t>
          </a:r>
          <a:endParaRPr lang="en-US" sz="2100" kern="1200"/>
        </a:p>
      </dsp:txBody>
      <dsp:txXfrm>
        <a:off x="4170554" y="3045465"/>
        <a:ext cx="2174490" cy="13046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97DE46-1D9E-40AF-8DB8-1EF091FED640}">
      <dsp:nvSpPr>
        <dsp:cNvPr id="0" name=""/>
        <dsp:cNvSpPr/>
      </dsp:nvSpPr>
      <dsp:spPr>
        <a:xfrm>
          <a:off x="0" y="212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063D49-2747-4FED-95F2-E78B1D655DA3}">
      <dsp:nvSpPr>
        <dsp:cNvPr id="0" name=""/>
        <dsp:cNvSpPr/>
      </dsp:nvSpPr>
      <dsp:spPr>
        <a:xfrm>
          <a:off x="0" y="2124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300" b="0" i="0" kern="1200" baseline="0"/>
            <a:t>Sākt ar vienkāršām idejām. </a:t>
          </a:r>
          <a:endParaRPr lang="en-US" sz="3300" kern="1200"/>
        </a:p>
      </dsp:txBody>
      <dsp:txXfrm>
        <a:off x="0" y="2124"/>
        <a:ext cx="10515600" cy="724514"/>
      </dsp:txXfrm>
    </dsp:sp>
    <dsp:sp modelId="{E571DB27-623E-4B56-92BD-1F8C1E6B9E4D}">
      <dsp:nvSpPr>
        <dsp:cNvPr id="0" name=""/>
        <dsp:cNvSpPr/>
      </dsp:nvSpPr>
      <dsp:spPr>
        <a:xfrm>
          <a:off x="0" y="72663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68C3D0-2CF1-425B-9871-FBDB8D1AF9BB}">
      <dsp:nvSpPr>
        <dsp:cNvPr id="0" name=""/>
        <dsp:cNvSpPr/>
      </dsp:nvSpPr>
      <dsp:spPr>
        <a:xfrm>
          <a:off x="0" y="726639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300" b="0" i="0" kern="1200" baseline="0"/>
            <a:t>Veidot skolēnu atbildību. </a:t>
          </a:r>
          <a:endParaRPr lang="en-US" sz="3300" kern="1200"/>
        </a:p>
      </dsp:txBody>
      <dsp:txXfrm>
        <a:off x="0" y="726639"/>
        <a:ext cx="10515600" cy="724514"/>
      </dsp:txXfrm>
    </dsp:sp>
    <dsp:sp modelId="{2E817B4D-D9DB-43F6-A095-E6D498AE3917}">
      <dsp:nvSpPr>
        <dsp:cNvPr id="0" name=""/>
        <dsp:cNvSpPr/>
      </dsp:nvSpPr>
      <dsp:spPr>
        <a:xfrm>
          <a:off x="0" y="145115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5B3CBF-20F0-4566-802F-F62A77F2C473}">
      <dsp:nvSpPr>
        <dsp:cNvPr id="0" name=""/>
        <dsp:cNvSpPr/>
      </dsp:nvSpPr>
      <dsp:spPr>
        <a:xfrm>
          <a:off x="0" y="1451154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300" b="0" i="0" kern="1200" baseline="0"/>
            <a:t>Pieļaut kļūdas kā mācīšanās daļu. </a:t>
          </a:r>
          <a:endParaRPr lang="en-US" sz="3300" kern="1200"/>
        </a:p>
      </dsp:txBody>
      <dsp:txXfrm>
        <a:off x="0" y="1451154"/>
        <a:ext cx="10515600" cy="724514"/>
      </dsp:txXfrm>
    </dsp:sp>
    <dsp:sp modelId="{BC201CFE-770A-4334-8C96-539921CC01BB}">
      <dsp:nvSpPr>
        <dsp:cNvPr id="0" name=""/>
        <dsp:cNvSpPr/>
      </dsp:nvSpPr>
      <dsp:spPr>
        <a:xfrm>
          <a:off x="0" y="217566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096C1F-9BA7-4EED-B99E-1C18C22C6BD6}">
      <dsp:nvSpPr>
        <dsp:cNvPr id="0" name=""/>
        <dsp:cNvSpPr/>
      </dsp:nvSpPr>
      <dsp:spPr>
        <a:xfrm>
          <a:off x="0" y="2175669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300" b="0" i="0" kern="1200" baseline="0"/>
            <a:t>Uzsvērt procesu, ne tikai peļņu. </a:t>
          </a:r>
          <a:endParaRPr lang="en-US" sz="3300" kern="1200"/>
        </a:p>
      </dsp:txBody>
      <dsp:txXfrm>
        <a:off x="0" y="2175669"/>
        <a:ext cx="10515600" cy="724514"/>
      </dsp:txXfrm>
    </dsp:sp>
    <dsp:sp modelId="{A3C6BC4C-6C46-4BD8-AF33-4A850E5DE755}">
      <dsp:nvSpPr>
        <dsp:cNvPr id="0" name=""/>
        <dsp:cNvSpPr/>
      </dsp:nvSpPr>
      <dsp:spPr>
        <a:xfrm>
          <a:off x="0" y="290018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6411A0-A03F-441B-A30C-AB0D2A987BC1}">
      <dsp:nvSpPr>
        <dsp:cNvPr id="0" name=""/>
        <dsp:cNvSpPr/>
      </dsp:nvSpPr>
      <dsp:spPr>
        <a:xfrm>
          <a:off x="0" y="2900183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300" b="0" i="0" kern="1200" baseline="0"/>
            <a:t>Regulāri svinēt sasniegumus. </a:t>
          </a:r>
          <a:endParaRPr lang="en-US" sz="3300" kern="1200"/>
        </a:p>
      </dsp:txBody>
      <dsp:txXfrm>
        <a:off x="0" y="2900183"/>
        <a:ext cx="10515600" cy="724514"/>
      </dsp:txXfrm>
    </dsp:sp>
    <dsp:sp modelId="{59621A7A-05FB-40CC-B55C-53F24075DBE6}">
      <dsp:nvSpPr>
        <dsp:cNvPr id="0" name=""/>
        <dsp:cNvSpPr/>
      </dsp:nvSpPr>
      <dsp:spPr>
        <a:xfrm>
          <a:off x="0" y="3624698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D3E735-5ECC-4641-84A7-F78C223C2428}">
      <dsp:nvSpPr>
        <dsp:cNvPr id="0" name=""/>
        <dsp:cNvSpPr/>
      </dsp:nvSpPr>
      <dsp:spPr>
        <a:xfrm>
          <a:off x="0" y="3624698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300" b="0" i="0" kern="1200" baseline="0"/>
            <a:t>Veidot pozitīvu uzņēmējdarbības kultūru skolā. </a:t>
          </a:r>
          <a:endParaRPr lang="en-US" sz="3300" kern="1200"/>
        </a:p>
      </dsp:txBody>
      <dsp:txXfrm>
        <a:off x="0" y="3624698"/>
        <a:ext cx="10515600" cy="7245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ABF48F1-6AE9-4EB8-819C-2CFF1ABD1E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F30F30E1-7CDA-4FFB-8209-7CA1823D3B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A4331F6-AC9B-46BF-A178-0365E0772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1A2B9-2C34-4062-B0D1-D7AD95DEFEEC}" type="datetimeFigureOut">
              <a:rPr lang="lv-LV" smtClean="0"/>
              <a:t>09.06.2026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EFB7EC20-7BE7-42AE-99C8-1F43079D4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05068F93-74EF-45B7-AABF-B00BC68B9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40C31-FB7F-41D5-9600-CD81161FA8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62838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CC5DE52-03F8-4B11-8EBD-C79169A56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A882158C-2EBA-4798-A78A-87C44E9650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E70D90B8-522D-435F-85F3-FBF0D2FCD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1A2B9-2C34-4062-B0D1-D7AD95DEFEEC}" type="datetimeFigureOut">
              <a:rPr lang="lv-LV" smtClean="0"/>
              <a:t>09.06.2026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95CC490-FACA-47AF-87C1-CFE999E73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EF15F72A-F0A8-4329-860D-B13A55738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40C31-FB7F-41D5-9600-CD81161FA8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4777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165CF55F-43E8-43B2-9868-2E4BF3A08D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C38F207D-8CCC-46B0-AB4B-F2620F74EC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C6DF698-BDBB-4440-8211-3B4C70CB5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1A2B9-2C34-4062-B0D1-D7AD95DEFEEC}" type="datetimeFigureOut">
              <a:rPr lang="lv-LV" smtClean="0"/>
              <a:t>09.06.2026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341F8B7-5718-4A85-94FE-7F0B759A2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7DDF918-EC69-40C0-AAC0-4DD391C5A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40C31-FB7F-41D5-9600-CD81161FA8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4386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1ECA747-1BA3-44E4-BB47-044621BD2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886F836-DBBD-45CC-8E9F-02C4A08E5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861D5246-DD86-4F8D-AACB-EC5F53931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1A2B9-2C34-4062-B0D1-D7AD95DEFEEC}" type="datetimeFigureOut">
              <a:rPr lang="lv-LV" smtClean="0"/>
              <a:t>09.06.2026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5AE45D87-FB1E-482F-B8B1-E94712416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3D8331D-8C7C-4F01-87CB-84782D5CD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40C31-FB7F-41D5-9600-CD81161FA8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46470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C9193E0-EA71-4DD9-AB02-3C2EA1039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00A4AB8F-F8A7-45F9-85AE-EA001E325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E143241D-23B6-462B-9A24-67AF8F6BD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1A2B9-2C34-4062-B0D1-D7AD95DEFEEC}" type="datetimeFigureOut">
              <a:rPr lang="lv-LV" smtClean="0"/>
              <a:t>09.06.2026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893105A-0F61-4166-BA1A-5EAA3FAB9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C9BD021-E7B0-408A-BAD8-D902EC2FB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40C31-FB7F-41D5-9600-CD81161FA8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8457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A76A469-4CE9-499B-A4B7-D1666BD53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D798662-C6ED-4062-B426-53B76D761B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36142F6E-E62F-43DC-8D5A-B64B33A508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BB2A16D5-51B3-4456-80D2-67637C1D8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1A2B9-2C34-4062-B0D1-D7AD95DEFEEC}" type="datetimeFigureOut">
              <a:rPr lang="lv-LV" smtClean="0"/>
              <a:t>09.06.2026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AEDA1D3E-F6E2-4F00-ADDA-976BDF592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FF74677E-C1C5-4319-B2DA-796325F17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40C31-FB7F-41D5-9600-CD81161FA8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7637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9347811-82F2-4841-8FBA-AE3B4C5F5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E9EAA038-32F3-423D-81FD-F42E2DB3B6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A477B032-B694-42BD-AEB2-16F07FC9F7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BECEC4DB-1102-4A77-A4FA-200677B1B2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B30EEFB3-B0E0-41B6-BABD-2F1ABD856F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21C45C81-ACF8-482C-97A7-5BC79F10A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1A2B9-2C34-4062-B0D1-D7AD95DEFEEC}" type="datetimeFigureOut">
              <a:rPr lang="lv-LV" smtClean="0"/>
              <a:t>09.06.2026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6E7C75BB-0463-4584-A2D0-B7804E28F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ED7F51E0-9353-4FC0-9731-C0B79279F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40C31-FB7F-41D5-9600-CD81161FA8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80815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8D95203-6AEF-4247-AC02-4E43A1A74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CBE6AE90-A593-4060-AD4A-3D69B7D5B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1A2B9-2C34-4062-B0D1-D7AD95DEFEEC}" type="datetimeFigureOut">
              <a:rPr lang="lv-LV" smtClean="0"/>
              <a:t>09.06.2026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057E736A-845D-48E5-B1AA-6605151B8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1C50CFB8-77E2-41BC-B123-877920389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40C31-FB7F-41D5-9600-CD81161FA8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57776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B25D5FCF-3907-496B-B8A9-4B108497F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1A2B9-2C34-4062-B0D1-D7AD95DEFEEC}" type="datetimeFigureOut">
              <a:rPr lang="lv-LV" smtClean="0"/>
              <a:t>09.06.2026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CB751C6D-273C-4636-8E29-C2107C57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0C24D1F7-D74A-4A6E-A5F6-AC23AE95E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40C31-FB7F-41D5-9600-CD81161FA8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6262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2025F00-DC19-4E09-BB87-DBFD2897C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9A05C86-7C77-466D-A131-7CA3DBE9DC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B236E8DB-9AB2-4A23-ACAD-B596E82DD0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B90E2916-D812-4F7F-A231-47F4F6B8D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1A2B9-2C34-4062-B0D1-D7AD95DEFEEC}" type="datetimeFigureOut">
              <a:rPr lang="lv-LV" smtClean="0"/>
              <a:t>09.06.2026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67586669-04B6-4DCD-9B01-F9D53B548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D274FECB-D2CA-4BDD-A722-A93292769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40C31-FB7F-41D5-9600-CD81161FA8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82775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7C5F9B2-AB5D-43FA-BD6F-CB4C7A8EC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B599B152-6067-4BEB-9FD5-C5384856D1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3443C0AF-D6A3-47DC-B5D5-80857B71AB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4C527289-1E56-4F90-8455-086609345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1A2B9-2C34-4062-B0D1-D7AD95DEFEEC}" type="datetimeFigureOut">
              <a:rPr lang="lv-LV" smtClean="0"/>
              <a:t>09.06.2026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0ECE6C3D-F357-4621-B9B4-6E7595A38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481B2423-B2B2-458D-A819-80ABFB184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40C31-FB7F-41D5-9600-CD81161FA8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38286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AE768709-CD0A-4E9B-B8F1-F3C0C3348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D853B694-82ED-4284-8661-492F1D082B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087D2D1C-DA94-4F8E-B064-C70AEADB60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1A2B9-2C34-4062-B0D1-D7AD95DEFEEC}" type="datetimeFigureOut">
              <a:rPr lang="lv-LV" smtClean="0"/>
              <a:t>09.06.2026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75A6E86-368F-45FE-88D1-C5ADF4A47D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D1611C44-0C67-4371-B45B-5162DB6ABA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40C31-FB7F-41D5-9600-CD81161FA85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52124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7C593347-FCA8-472D-B249-F0D91513F1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600" y="1939159"/>
            <a:ext cx="7644627" cy="2751086"/>
          </a:xfrm>
        </p:spPr>
        <p:txBody>
          <a:bodyPr>
            <a:normAutofit/>
          </a:bodyPr>
          <a:lstStyle/>
          <a:p>
            <a:pPr algn="r"/>
            <a:r>
              <a:rPr lang="lv-LV" sz="4700" dirty="0"/>
              <a:t>Skolotāja pieredze skolēnu mācību uzņēmumu vadīšanā un SMU tirdziņu organizēšanā.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B638E57E-D647-4FCF-9771-2C9006EEB5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600" y="4782320"/>
            <a:ext cx="7644627" cy="1329443"/>
          </a:xfrm>
        </p:spPr>
        <p:txBody>
          <a:bodyPr>
            <a:normAutofit/>
          </a:bodyPr>
          <a:lstStyle/>
          <a:p>
            <a:pPr algn="r"/>
            <a:r>
              <a:rPr lang="lv-LV" sz="2200" dirty="0"/>
              <a:t>2026.gada 10.jūnijā</a:t>
            </a:r>
          </a:p>
        </p:txBody>
      </p:sp>
    </p:spTree>
    <p:extLst>
      <p:ext uri="{BB962C8B-B14F-4D97-AF65-F5344CB8AC3E}">
        <p14:creationId xmlns:p14="http://schemas.microsoft.com/office/powerpoint/2010/main" val="639143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617AFC77-C646-4B4F-85E2-53F6B11E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lv-LV" sz="4100">
                <a:solidFill>
                  <a:srgbClr val="FFFFFF"/>
                </a:solidFill>
              </a:rPr>
              <a:t>Tirdziņa organizēšanas pieredze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CA95F25-C746-4980-B129-98FC46BC6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lv-LV" sz="2600"/>
              <a:t>Kas strādāja vislabāk:</a:t>
            </a:r>
          </a:p>
          <a:p>
            <a:r>
              <a:rPr lang="lv-LV" sz="2600"/>
              <a:t>✅ Skaidrs laika grafiks</a:t>
            </a:r>
          </a:p>
          <a:p>
            <a:r>
              <a:rPr lang="lv-LV" sz="2600"/>
              <a:t>✅ Savlaicīga komunikācija</a:t>
            </a:r>
          </a:p>
          <a:p>
            <a:r>
              <a:rPr lang="lv-LV" sz="2600"/>
              <a:t>✅ Skolēnu iesaiste organizēšanā</a:t>
            </a:r>
          </a:p>
          <a:p>
            <a:r>
              <a:rPr lang="lv-LV" sz="2600"/>
              <a:t>✅ Digitālās pieteikšanās formas</a:t>
            </a:r>
          </a:p>
          <a:p>
            <a:r>
              <a:rPr lang="lv-LV" sz="2600"/>
              <a:t>✅ Vērtēšanas kritēriju publiskošana</a:t>
            </a:r>
          </a:p>
          <a:p>
            <a:r>
              <a:rPr lang="lv-LV" sz="2600"/>
              <a:t>Rezultāts – organizētāks un profesionālāks pasākums.</a:t>
            </a:r>
          </a:p>
          <a:p>
            <a:endParaRPr lang="lv-LV" sz="2600"/>
          </a:p>
        </p:txBody>
      </p:sp>
    </p:spTree>
    <p:extLst>
      <p:ext uri="{BB962C8B-B14F-4D97-AF65-F5344CB8AC3E}">
        <p14:creationId xmlns:p14="http://schemas.microsoft.com/office/powerpoint/2010/main" val="2486769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92FEB64-6EEA-4759-B4A4-BD2C1E66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E44C400C-8317-4896-A432-99D14F1DA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278" y="1233241"/>
            <a:ext cx="3240506" cy="4064628"/>
          </a:xfrm>
        </p:spPr>
        <p:txBody>
          <a:bodyPr>
            <a:normAutofit/>
          </a:bodyPr>
          <a:lstStyle/>
          <a:p>
            <a:r>
              <a:rPr lang="lv-LV">
                <a:solidFill>
                  <a:srgbClr val="FFFFFF"/>
                </a:solidFill>
              </a:rPr>
              <a:t>Ko iegūst skolēni tirdziņā?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9FBA047-DE9B-4EF6-AB36-6DA03A02F7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r>
              <a:rPr lang="lv-LV" dirty="0"/>
              <a:t>Praktiski attīsta: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dirty="0"/>
              <a:t>Pārdošanas prasmes.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dirty="0"/>
              <a:t>Prezentēšanas prasmes.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dirty="0"/>
              <a:t>Komunikāciju ar klientiem.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dirty="0"/>
              <a:t>Naudas apriti un uzskaiti.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dirty="0"/>
              <a:t>Spēju pielāgoties situācijām.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dirty="0"/>
              <a:t>Pašapziņu. </a:t>
            </a:r>
          </a:p>
          <a:p>
            <a:r>
              <a:rPr lang="lv-LV" dirty="0"/>
              <a:t>Daudziem skolēniem tā ir pirmā reālā saskarsme ar uzņēmējdarbību.</a:t>
            </a:r>
          </a:p>
          <a:p>
            <a:endParaRPr lang="lv-LV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8299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B0EB6870-67D9-4D0A-8456-5A30DE064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lv-LV">
                <a:solidFill>
                  <a:srgbClr val="FFFFFF"/>
                </a:solidFill>
              </a:rPr>
              <a:t>Sadarbība ar partneriem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BB26443-74B8-4361-A2C3-4636EFA9A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r>
              <a:rPr lang="lv-LV" dirty="0"/>
              <a:t>Veiksmīgai SMU darbībai būtiska sadarbība ar: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dirty="0"/>
              <a:t>Vecākiem.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dirty="0"/>
              <a:t>Vietējiem uzņēmējiem.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dirty="0"/>
              <a:t>Pašvaldību.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dirty="0"/>
              <a:t>Karjeras konsultantiem.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dirty="0"/>
              <a:t>Absolventiem.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dirty="0"/>
              <a:t>Uzņēmējdarbības organizācijām. </a:t>
            </a:r>
          </a:p>
          <a:p>
            <a:r>
              <a:rPr lang="lv-LV" dirty="0"/>
              <a:t>Partneri sniedz zināšanas, iedvesmu un praktisku atbalstu.</a:t>
            </a:r>
          </a:p>
          <a:p>
            <a:endParaRPr lang="lv-LV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374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8DA6A8C-DE11-4404-9044-42A43061D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rgbClr val="FF0000"/>
                </a:solidFill>
              </a:rPr>
              <a:t>Galvenās atziņas skolotājiem</a:t>
            </a: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341E07B3-CC1A-41C9-D72B-52611DE1288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1446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7F21A33-3E6A-42C8-88FF-D9801A350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Secinājumi un diskusija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2FA2195-1FBD-4787-B4E5-0095C66E30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SMU ir efektīvs instruments: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dirty="0" err="1"/>
              <a:t>uzņēmējspēju</a:t>
            </a:r>
            <a:r>
              <a:rPr lang="lv-LV" dirty="0"/>
              <a:t> attīstīšanai;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dirty="0"/>
              <a:t>finanšu </a:t>
            </a:r>
            <a:r>
              <a:rPr lang="lv-LV" dirty="0" err="1"/>
              <a:t>pratības</a:t>
            </a:r>
            <a:r>
              <a:rPr lang="lv-LV" dirty="0"/>
              <a:t> veicināšanai;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dirty="0"/>
              <a:t>karjeras izglītībai;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dirty="0"/>
              <a:t>sadarbības prasmju pilnveidei. </a:t>
            </a:r>
          </a:p>
          <a:p>
            <a:r>
              <a:rPr lang="lv-LV" b="1" dirty="0"/>
              <a:t>Jautājumi un pieredzes apmaiņa</a:t>
            </a:r>
            <a:endParaRPr lang="lv-LV" dirty="0"/>
          </a:p>
          <a:p>
            <a:r>
              <a:rPr lang="lv-LV" dirty="0"/>
              <a:t>Paldies par uzmanību!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905172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AD25BDC-85F1-46F1-9654-FEF697886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6101B41-B24E-4BC3-A46E-03EE3BB992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056460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40768F4-E2F7-BF00-32C9-CA1F23381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388" y="86265"/>
            <a:ext cx="10508411" cy="1604424"/>
          </a:xfrm>
        </p:spPr>
        <p:txBody>
          <a:bodyPr>
            <a:normAutofit fontScale="90000"/>
          </a:bodyPr>
          <a:lstStyle/>
          <a:p>
            <a:r>
              <a:rPr lang="lv-LV" sz="3100" dirty="0"/>
              <a:t>Rīgas Valsts 3.</a:t>
            </a:r>
            <a:br>
              <a:rPr lang="lv-LV" sz="3100" dirty="0"/>
            </a:br>
            <a:r>
              <a:rPr lang="lv-LV" sz="3100" dirty="0"/>
              <a:t>ģimnāzijas sociālo zinātņu un uzņēmējdarbības pamatu skolotāja</a:t>
            </a:r>
            <a:br>
              <a:rPr lang="lv-LV" sz="3100" dirty="0"/>
            </a:br>
            <a:r>
              <a:rPr lang="lv-LV" sz="3100" dirty="0"/>
              <a:t>Diāna Berga </a:t>
            </a:r>
            <a:br>
              <a:rPr lang="lv-LV" dirty="0"/>
            </a:br>
            <a:endParaRPr lang="en-US" dirty="0"/>
          </a:p>
        </p:txBody>
      </p:sp>
      <p:pic>
        <p:nvPicPr>
          <p:cNvPr id="6" name="Satura vietturis 5">
            <a:extLst>
              <a:ext uri="{FF2B5EF4-FFF2-40B4-BE49-F238E27FC236}">
                <a16:creationId xmlns:a16="http://schemas.microsoft.com/office/drawing/2014/main" id="{239CF3EA-432D-AF65-6166-D0857B2ADA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407" y="1825625"/>
            <a:ext cx="653518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896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942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B022704C-E723-45D9-AB48-0D391BC32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Pieredzes stāsts, ieguvumi un praktiski ieteikumi</a:t>
            </a:r>
          </a:p>
        </p:txBody>
      </p:sp>
      <p:sp>
        <p:nvSpPr>
          <p:cNvPr id="12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atura vietturis 4">
            <a:extLst>
              <a:ext uri="{FF2B5EF4-FFF2-40B4-BE49-F238E27FC236}">
                <a16:creationId xmlns:a16="http://schemas.microsoft.com/office/drawing/2014/main" id="{9383C7BB-FFC8-B68C-914A-3581FF981B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" r="1" b="1"/>
          <a:stretch>
            <a:fillRect/>
          </a:stretch>
        </p:blipFill>
        <p:spPr bwMode="auto">
          <a:xfrm>
            <a:off x="976251" y="942538"/>
            <a:ext cx="7163222" cy="480833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9114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B304A14-32D0-4873-B914-423ED7B8D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80A14D7A-D172-4D79-AEEA-D258056CD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87502" cy="1325563"/>
          </a:xfrm>
        </p:spPr>
        <p:txBody>
          <a:bodyPr>
            <a:normAutofit/>
          </a:bodyPr>
          <a:lstStyle/>
          <a:p>
            <a:r>
              <a:rPr lang="lv-LV" dirty="0"/>
              <a:t>Kāpēc skolēnu mācību uzņēmumi ir svarīgi?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EBA6B3-4E97-B3DF-EF1B-198E942AAF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17" r="30986"/>
          <a:stretch>
            <a:fillRect/>
          </a:stretch>
        </p:blipFill>
        <p:spPr>
          <a:xfrm>
            <a:off x="6621294" y="1295416"/>
            <a:ext cx="5570706" cy="5562584"/>
          </a:xfrm>
          <a:custGeom>
            <a:avLst/>
            <a:gdLst/>
            <a:ahLst/>
            <a:cxnLst/>
            <a:rect l="l" t="t" r="r" b="b"/>
            <a:pathLst>
              <a:path w="5570706" h="5562584">
                <a:moveTo>
                  <a:pt x="3374687" y="0"/>
                </a:moveTo>
                <a:cubicBezTo>
                  <a:pt x="4190094" y="0"/>
                  <a:pt x="4937956" y="289196"/>
                  <a:pt x="5521301" y="770615"/>
                </a:cubicBezTo>
                <a:lnTo>
                  <a:pt x="5570706" y="815517"/>
                </a:lnTo>
                <a:lnTo>
                  <a:pt x="5570706" y="5562584"/>
                </a:lnTo>
                <a:lnTo>
                  <a:pt x="808135" y="5562584"/>
                </a:lnTo>
                <a:lnTo>
                  <a:pt x="770615" y="5521302"/>
                </a:lnTo>
                <a:cubicBezTo>
                  <a:pt x="289196" y="4937957"/>
                  <a:pt x="0" y="4190095"/>
                  <a:pt x="0" y="3374687"/>
                </a:cubicBezTo>
                <a:cubicBezTo>
                  <a:pt x="0" y="1510899"/>
                  <a:pt x="1510899" y="0"/>
                  <a:pt x="3374687" y="0"/>
                </a:cubicBezTo>
                <a:close/>
              </a:path>
            </a:pathLst>
          </a:custGeom>
        </p:spPr>
      </p:pic>
      <p:sp>
        <p:nvSpPr>
          <p:cNvPr id="12" name="!!Oval">
            <a:extLst>
              <a:ext uri="{FF2B5EF4-FFF2-40B4-BE49-F238E27FC236}">
                <a16:creationId xmlns:a16="http://schemas.microsoft.com/office/drawing/2014/main" id="{1D460C86-854F-4FB3-ABC2-E823D8FEB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3451" y="1656147"/>
            <a:ext cx="546100" cy="546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!!Arc">
            <a:extLst>
              <a:ext uri="{FF2B5EF4-FFF2-40B4-BE49-F238E27FC236}">
                <a16:creationId xmlns:a16="http://schemas.microsoft.com/office/drawing/2014/main" id="{BB48116A-278A-4CC5-89D3-9DE8E8FF1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4739" y="587516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Satura vietturis 2">
            <a:extLst>
              <a:ext uri="{FF2B5EF4-FFF2-40B4-BE49-F238E27FC236}">
                <a16:creationId xmlns:a16="http://schemas.microsoft.com/office/drawing/2014/main" id="{C9ECD2D8-CE0C-E3DB-E895-3BF367F0A1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7493148"/>
              </p:ext>
            </p:extLst>
          </p:nvPr>
        </p:nvGraphicFramePr>
        <p:xfrm>
          <a:off x="838200" y="1825625"/>
          <a:ext cx="5387502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35260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F2CC269-BCE8-4461-B02E-C2F0C1579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lv-LV" sz="4000">
                <a:solidFill>
                  <a:srgbClr val="FFFFFF"/>
                </a:solidFill>
              </a:rPr>
              <a:t>Skolotāja loma SMU procesā</a:t>
            </a:r>
          </a:p>
        </p:txBody>
      </p:sp>
      <p:graphicFrame>
        <p:nvGraphicFramePr>
          <p:cNvPr id="5" name="Satura vietturis 2">
            <a:extLst>
              <a:ext uri="{FF2B5EF4-FFF2-40B4-BE49-F238E27FC236}">
                <a16:creationId xmlns:a16="http://schemas.microsoft.com/office/drawing/2014/main" id="{4641FB3E-EA3D-CA62-2586-966896A1F8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2721140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3323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0339D80A-BC98-498F-A346-E19646970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lv-LV" sz="4000"/>
              <a:t>SMU izveides process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Satura vietturis 2">
            <a:extLst>
              <a:ext uri="{FF2B5EF4-FFF2-40B4-BE49-F238E27FC236}">
                <a16:creationId xmlns:a16="http://schemas.microsoft.com/office/drawing/2014/main" id="{660CF480-C3AF-8635-7B5B-C63714F0E6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2211126"/>
              </p:ext>
            </p:extLst>
          </p:nvPr>
        </p:nvGraphicFramePr>
        <p:xfrm>
          <a:off x="5303520" y="676656"/>
          <a:ext cx="6364224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60830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B974122A-AB2F-4DAD-B035-C72427FA7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lv-LV">
                <a:solidFill>
                  <a:srgbClr val="FFFFFF"/>
                </a:solidFill>
              </a:rPr>
              <a:t>Biežākie izaicinājumi darbā ar SMU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68DCA09-3DCA-4F45-9B0D-355805FEF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lv-LV" dirty="0"/>
              <a:t>Nevienmērīga skolēnu iesaiste.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dirty="0"/>
              <a:t>Laika plānošanas grūtības.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dirty="0"/>
              <a:t>Konflikti komandā.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dirty="0"/>
              <a:t>Pārāk ambiciozas idejas.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dirty="0"/>
              <a:t>Finanšu uzskaites sarežģījumi.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dirty="0"/>
              <a:t>Motivācijas kritums projekta vidū. </a:t>
            </a:r>
          </a:p>
          <a:p>
            <a:r>
              <a:rPr lang="lv-LV" b="1" dirty="0"/>
              <a:t>Risinājums:</a:t>
            </a:r>
            <a:r>
              <a:rPr lang="lv-LV" dirty="0"/>
              <a:t> regulāras konsultācijas un starpposmu kontrole.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65120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15D20E-1AB7-4E74-9236-2B72B63D6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7E8F464B-3E55-4B0E-A8D8-B426F4608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28" y="1336329"/>
            <a:ext cx="3892732" cy="4382588"/>
          </a:xfrm>
        </p:spPr>
        <p:txBody>
          <a:bodyPr anchor="ctr">
            <a:normAutofit/>
          </a:bodyPr>
          <a:lstStyle/>
          <a:p>
            <a:r>
              <a:rPr lang="lv-LV" sz="5400"/>
              <a:t>Veiksmīga SMU piemērs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6346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982976"/>
            <a:ext cx="6009366" cy="51206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3C1E7D1-F72E-49B7-AF06-A27E4D8BC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1" y="1336329"/>
            <a:ext cx="5260848" cy="4382588"/>
          </a:xfrm>
        </p:spPr>
        <p:txBody>
          <a:bodyPr anchor="ctr">
            <a:normAutofit/>
          </a:bodyPr>
          <a:lstStyle/>
          <a:p>
            <a:r>
              <a:rPr lang="lv-LV" sz="2000" b="1"/>
              <a:t>Uzņēmuma darbības modelis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2000"/>
              <a:t>Produkts: videi draudzīgi suvenīri.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2000"/>
              <a:t>Mērķauditorija: skolēni un vietējā sabiedrība.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2000"/>
              <a:t>Pārdošanas kanāli: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sz="2000"/>
              <a:t>skolas tirdziņi;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sz="2000"/>
              <a:t>sociālie tīkli;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sz="2000"/>
              <a:t>pilsētas pasākumi. </a:t>
            </a:r>
          </a:p>
          <a:p>
            <a:r>
              <a:rPr lang="lv-LV" sz="2000"/>
              <a:t>Rezultāts: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2000"/>
              <a:t>attīstītas uzņēmējdarbības prasmes;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2000"/>
              <a:t>veiksmīgi realizēta produkcija;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2000"/>
              <a:t>iegūta pieredze klientu apkalpošanā.</a:t>
            </a:r>
          </a:p>
          <a:p>
            <a:endParaRPr lang="lv-LV" sz="2000"/>
          </a:p>
        </p:txBody>
      </p:sp>
    </p:spTree>
    <p:extLst>
      <p:ext uri="{BB962C8B-B14F-4D97-AF65-F5344CB8AC3E}">
        <p14:creationId xmlns:p14="http://schemas.microsoft.com/office/powerpoint/2010/main" val="2235461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6A03E27-7D77-9624-A43C-236F69D5172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4311" b="1142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90B6511E-B949-4C72-A391-5ED769D1B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lv-LV" dirty="0"/>
              <a:t>SMU skolas tirdziņu organizēšana</a:t>
            </a:r>
          </a:p>
        </p:txBody>
      </p:sp>
      <p:graphicFrame>
        <p:nvGraphicFramePr>
          <p:cNvPr id="5" name="Satura vietturis 2">
            <a:extLst>
              <a:ext uri="{FF2B5EF4-FFF2-40B4-BE49-F238E27FC236}">
                <a16:creationId xmlns:a16="http://schemas.microsoft.com/office/drawing/2014/main" id="{F0A1740D-5DCF-8943-C7E8-FE84B4FCDA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572689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796564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a036c1a-5883-45bf-8e8b-c090081df8b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C3B5701ECC2F45B116AAC82767CE3F" ma:contentTypeVersion="9" ma:contentTypeDescription="Create a new document." ma:contentTypeScope="" ma:versionID="724093fc1a9060116ee6c81495396daa">
  <xsd:schema xmlns:xsd="http://www.w3.org/2001/XMLSchema" xmlns:xs="http://www.w3.org/2001/XMLSchema" xmlns:p="http://schemas.microsoft.com/office/2006/metadata/properties" xmlns:ns3="354af096-d378-40f7-b896-791ea8863f23" xmlns:ns4="1a036c1a-5883-45bf-8e8b-c090081df8b2" targetNamespace="http://schemas.microsoft.com/office/2006/metadata/properties" ma:root="true" ma:fieldsID="d4c73fb44059f5a498d67a102599cc87" ns3:_="" ns4:_="">
    <xsd:import namespace="354af096-d378-40f7-b896-791ea8863f23"/>
    <xsd:import namespace="1a036c1a-5883-45bf-8e8b-c090081df8b2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SearchProperties" minOccurs="0"/>
                <xsd:element ref="ns4:MediaServiceObjectDetectorVersions" minOccurs="0"/>
                <xsd:element ref="ns4:MediaServiceDateTaken" minOccurs="0"/>
                <xsd:element ref="ns4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4af096-d378-40f7-b896-791ea8863f2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036c1a-5883-45bf-8e8b-c090081df8b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241542B-C5EA-450A-83BF-14DB31F6A126}">
  <ds:schemaRefs>
    <ds:schemaRef ds:uri="http://purl.org/dc/elements/1.1/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microsoft.com/office/2006/metadata/properties"/>
    <ds:schemaRef ds:uri="1a036c1a-5883-45bf-8e8b-c090081df8b2"/>
    <ds:schemaRef ds:uri="354af096-d378-40f7-b896-791ea8863f23"/>
  </ds:schemaRefs>
</ds:datastoreItem>
</file>

<file path=customXml/itemProps2.xml><?xml version="1.0" encoding="utf-8"?>
<ds:datastoreItem xmlns:ds="http://schemas.openxmlformats.org/officeDocument/2006/customXml" ds:itemID="{1B42BA26-E18F-46B0-ABF7-CF271406A5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A3DA89A-389C-46C2-A6B7-21D454C087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54af096-d378-40f7-b896-791ea8863f23"/>
    <ds:schemaRef ds:uri="1a036c1a-5883-45bf-8e8b-c090081df8b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457</Words>
  <Application>Microsoft Office PowerPoint</Application>
  <PresentationFormat>Platekrāna</PresentationFormat>
  <Paragraphs>101</Paragraphs>
  <Slides>15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dizains</vt:lpstr>
      <vt:lpstr>Skolotāja pieredze skolēnu mācību uzņēmumu vadīšanā un SMU tirdziņu organizēšanā.</vt:lpstr>
      <vt:lpstr>Rīgas Valsts 3. ģimnāzijas sociālo zinātņu un uzņēmējdarbības pamatu skolotāja Diāna Berga  </vt:lpstr>
      <vt:lpstr>Pieredzes stāsts, ieguvumi un praktiski ieteikumi</vt:lpstr>
      <vt:lpstr>Kāpēc skolēnu mācību uzņēmumi ir svarīgi?</vt:lpstr>
      <vt:lpstr>Skolotāja loma SMU procesā</vt:lpstr>
      <vt:lpstr>SMU izveides process</vt:lpstr>
      <vt:lpstr>Biežākie izaicinājumi darbā ar SMU</vt:lpstr>
      <vt:lpstr>Veiksmīga SMU piemērs</vt:lpstr>
      <vt:lpstr>SMU skolas tirdziņu organizēšana</vt:lpstr>
      <vt:lpstr>Tirdziņa organizēšanas pieredze</vt:lpstr>
      <vt:lpstr>Ko iegūst skolēni tirdziņā?</vt:lpstr>
      <vt:lpstr>Sadarbība ar partneriem</vt:lpstr>
      <vt:lpstr>Galvenās atziņas skolotājiem</vt:lpstr>
      <vt:lpstr>Secinājumi un diskusija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Skolotāja pieredze skolēnu mācību uzņēmumu vadīšanā un SMU tirdziņu organizēšanā</dc:title>
  <dc:creator>Diāna Berga</dc:creator>
  <cp:lastModifiedBy>dianaberga17@gmail.com</cp:lastModifiedBy>
  <cp:revision>5</cp:revision>
  <dcterms:created xsi:type="dcterms:W3CDTF">2026-06-08T09:02:48Z</dcterms:created>
  <dcterms:modified xsi:type="dcterms:W3CDTF">2026-06-09T19:50:18Z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0x010100F9C3B5701ECC2F45B116AAC82767CE3F</vt:lpwstr>
  </property>
</Properties>
</file>